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44"/>
  </p:notesMasterIdLst>
  <p:sldIdLst>
    <p:sldId id="560" r:id="rId3"/>
    <p:sldId id="569" r:id="rId4"/>
    <p:sldId id="371" r:id="rId5"/>
    <p:sldId id="293" r:id="rId6"/>
    <p:sldId id="591" r:id="rId7"/>
    <p:sldId id="393" r:id="rId8"/>
    <p:sldId id="294" r:id="rId9"/>
    <p:sldId id="592" r:id="rId10"/>
    <p:sldId id="546" r:id="rId11"/>
    <p:sldId id="594" r:id="rId12"/>
    <p:sldId id="595" r:id="rId13"/>
    <p:sldId id="596" r:id="rId14"/>
    <p:sldId id="597" r:id="rId15"/>
    <p:sldId id="278" r:id="rId16"/>
    <p:sldId id="535" r:id="rId17"/>
    <p:sldId id="386" r:id="rId18"/>
    <p:sldId id="282" r:id="rId19"/>
    <p:sldId id="536" r:id="rId20"/>
    <p:sldId id="387" r:id="rId21"/>
    <p:sldId id="587" r:id="rId22"/>
    <p:sldId id="390" r:id="rId23"/>
    <p:sldId id="374" r:id="rId24"/>
    <p:sldId id="588" r:id="rId25"/>
    <p:sldId id="332" r:id="rId26"/>
    <p:sldId id="323" r:id="rId27"/>
    <p:sldId id="324" r:id="rId28"/>
    <p:sldId id="325" r:id="rId29"/>
    <p:sldId id="326" r:id="rId30"/>
    <p:sldId id="322" r:id="rId31"/>
    <p:sldId id="575" r:id="rId32"/>
    <p:sldId id="574" r:id="rId33"/>
    <p:sldId id="511" r:id="rId34"/>
    <p:sldId id="576" r:id="rId35"/>
    <p:sldId id="554" r:id="rId36"/>
    <p:sldId id="579" r:id="rId37"/>
    <p:sldId id="580" r:id="rId38"/>
    <p:sldId id="581" r:id="rId39"/>
    <p:sldId id="564" r:id="rId40"/>
    <p:sldId id="566" r:id="rId41"/>
    <p:sldId id="567" r:id="rId42"/>
    <p:sldId id="590" r:id="rId43"/>
  </p:sldIdLst>
  <p:sldSz cx="12192000" cy="6858000"/>
  <p:notesSz cx="6858000" cy="9144000"/>
  <p:defaultTextStyle>
    <a:defPPr>
      <a:defRPr lang="en-V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6"/>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I"/>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E2F2B-01AA-40E4-972D-80DA999418FF}" type="datetimeFigureOut">
              <a:rPr lang="en-VI" smtClean="0"/>
              <a:t>04/22/2022</a:t>
            </a:fld>
            <a:endParaRPr lang="en-VI"/>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I"/>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I"/>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D11B7-68D9-49E2-A12C-96C31718EC28}" type="slidenum">
              <a:rPr lang="en-VI" smtClean="0"/>
              <a:t>‹#›</a:t>
            </a:fld>
            <a:endParaRPr lang="en-VI"/>
          </a:p>
        </p:txBody>
      </p:sp>
    </p:spTree>
    <p:extLst>
      <p:ext uri="{BB962C8B-B14F-4D97-AF65-F5344CB8AC3E}">
        <p14:creationId xmlns:p14="http://schemas.microsoft.com/office/powerpoint/2010/main" val="769215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42E044-C0D8-4976-AEC5-556CFBC7AD57}"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3235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E044-C0D8-4976-AEC5-556CFBC7AD57}" type="slidenum">
              <a:rPr lang="en-GB" smtClean="0"/>
              <a:t>21</a:t>
            </a:fld>
            <a:endParaRPr lang="en-GB"/>
          </a:p>
        </p:txBody>
      </p:sp>
    </p:spTree>
    <p:extLst>
      <p:ext uri="{BB962C8B-B14F-4D97-AF65-F5344CB8AC3E}">
        <p14:creationId xmlns:p14="http://schemas.microsoft.com/office/powerpoint/2010/main" val="228284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42E044-C0D8-4976-AEC5-556CFBC7AD57}" type="slidenum">
              <a:rPr lang="en-GB" smtClean="0"/>
              <a:t>22</a:t>
            </a:fld>
            <a:endParaRPr lang="en-GB"/>
          </a:p>
        </p:txBody>
      </p:sp>
    </p:spTree>
    <p:extLst>
      <p:ext uri="{BB962C8B-B14F-4D97-AF65-F5344CB8AC3E}">
        <p14:creationId xmlns:p14="http://schemas.microsoft.com/office/powerpoint/2010/main" val="3668413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2121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e81d50b65_0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ee81d50b65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e81d50b65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ee81d50b65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e81d50b65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ee81d50b6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ee81cc7db9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ee81cc7db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e81d50b65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ee81d50b6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8bc09dc31_2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f8bc09dc31_2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Trong tài liệu Hướng dẫn về HTQC, chúng ta đã xác định 4 nguyên tắc cần thiết khi GV áp dụng HTQC trong lớp học. Thay vì chỉ trình chiếu và giới thiệu từng nguyên tắc về HTQC, chúng ta sẽ áp dụng 1 phương pháp học tập mang tính hợp tác để cùng khám phá nội dung của những nguyên tắc này</a:t>
            </a:r>
            <a:endParaRPr dirty="0"/>
          </a:p>
        </p:txBody>
      </p:sp>
      <p:sp>
        <p:nvSpPr>
          <p:cNvPr id="136" name="Google Shape;136;gf8bc09dc31_2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Yu Gothic Light" panose="020B0300000000000000" pitchFamily="34" charset="-128"/>
              </a:rPr>
              <a:t>Work in group</a:t>
            </a:r>
            <a:r>
              <a:rPr lang="en-US" sz="1800">
                <a:effectLst/>
                <a:latin typeface="Calibri" panose="020F0502020204030204" pitchFamily="34" charset="0"/>
                <a:ea typeface="Yu Gothic Light" panose="020B0300000000000000" pitchFamily="34" charset="-128"/>
              </a:rPr>
              <a:t>: 8 group of 7-8 pax to discuss and write down their agreed ideas on cards</a:t>
            </a:r>
            <a:r>
              <a:rPr lang="en-US" sz="1800" b="1">
                <a:effectLst/>
                <a:latin typeface="Calibri" panose="020F0502020204030204" pitchFamily="34" charset="0"/>
                <a:ea typeface="Yu Gothic Light" panose="020B0300000000000000" pitchFamily="34" charset="-128"/>
              </a:rPr>
              <a:t>. Invite 01 group paste their cards on the board and other groups to check and paste their new ideas. The trainer will review all cards and conclude with key points and come up with </a:t>
            </a:r>
            <a:r>
              <a:rPr lang="en-US" sz="1800" b="1" err="1">
                <a:effectLst/>
                <a:latin typeface="Calibri" panose="020F0502020204030204" pitchFamily="34" charset="0"/>
                <a:ea typeface="Yu Gothic Light" panose="020B0300000000000000" pitchFamily="34" charset="-128"/>
              </a:rPr>
              <a:t>iPLAY’s</a:t>
            </a:r>
            <a:r>
              <a:rPr lang="en-US" sz="1800" b="1">
                <a:effectLst/>
                <a:latin typeface="Calibri" panose="020F0502020204030204" pitchFamily="34" charset="0"/>
                <a:ea typeface="Yu Gothic Light" panose="020B0300000000000000" pitchFamily="34" charset="-128"/>
              </a:rPr>
              <a:t> definition.</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8742E044-C0D8-4976-AEC5-556CFBC7AD57}" type="slidenum">
              <a:rPr lang="en-GB" smtClean="0"/>
              <a:t>3</a:t>
            </a:fld>
            <a:endParaRPr lang="en-GB"/>
          </a:p>
        </p:txBody>
      </p:sp>
    </p:spTree>
    <p:extLst>
      <p:ext uri="{BB962C8B-B14F-4D97-AF65-F5344CB8AC3E}">
        <p14:creationId xmlns:p14="http://schemas.microsoft.com/office/powerpoint/2010/main" val="63661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And therefore, improve the student’s learning outcomes.</a:t>
            </a:r>
          </a:p>
          <a:p>
            <a:pPr marL="0" indent="0">
              <a:buNone/>
            </a:pPr>
            <a:endParaRPr lang="en-GB"/>
          </a:p>
          <a:p>
            <a:pPr marL="0" indent="0">
              <a:buNone/>
            </a:pPr>
            <a:r>
              <a:rPr lang="en-GB"/>
              <a:t>This is the ultimate goal of course, and this is evidence based. There are numerous studies available to back this up. Learning through Play is a very natural way for children to learn, it’s not perceived as a task or a chore to do, but as something they intrinsically want to do. We define learning outcomes in a broad, holistic way, as we’ll see later in more detail. This means we still value the academic, cognitive development of children, but we also acknowledge the importance of social, emotional, physical and creative development of children. </a:t>
            </a:r>
          </a:p>
          <a:p>
            <a:pPr marL="0" indent="0">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Yu Gothic Light" panose="020B0300000000000000" pitchFamily="34" charset="-128"/>
              </a:rPr>
              <a:t>Understanding of what “play” really means. It’s not just games, we use a very broad interpretation of the word. Now, let’s have a closer look at what learning through play really means, and what it’s characteristics are.</a:t>
            </a:r>
            <a:endParaRPr lang="en-GB" sz="1800">
              <a:effectLst/>
              <a:latin typeface="Times New Roman" panose="02020603050405020304" pitchFamily="18" charset="0"/>
              <a:ea typeface="Times New Roman" panose="02020603050405020304" pitchFamily="18" charset="0"/>
            </a:endParaRPr>
          </a:p>
          <a:p>
            <a:pPr marL="0" indent="0">
              <a:buNone/>
            </a:pPr>
            <a:endParaRPr lang="en-US"/>
          </a:p>
        </p:txBody>
      </p:sp>
      <p:sp>
        <p:nvSpPr>
          <p:cNvPr id="4" name="Slide Number Placeholder 3"/>
          <p:cNvSpPr>
            <a:spLocks noGrp="1"/>
          </p:cNvSpPr>
          <p:nvPr>
            <p:ph type="sldNum" sz="quarter" idx="5"/>
          </p:nvPr>
        </p:nvSpPr>
        <p:spPr/>
        <p:txBody>
          <a:bodyPr/>
          <a:lstStyle/>
          <a:p>
            <a:fld id="{8742E044-C0D8-4976-AEC5-556CFBC7AD57}" type="slidenum">
              <a:rPr lang="en-GB" smtClean="0"/>
              <a:t>4</a:t>
            </a:fld>
            <a:endParaRPr lang="en-GB"/>
          </a:p>
        </p:txBody>
      </p:sp>
    </p:spTree>
    <p:extLst>
      <p:ext uri="{BB962C8B-B14F-4D97-AF65-F5344CB8AC3E}">
        <p14:creationId xmlns:p14="http://schemas.microsoft.com/office/powerpoint/2010/main" val="55795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Yu Gothic Light" panose="020B0300000000000000" pitchFamily="34" charset="-128"/>
              </a:rPr>
              <a:t>Work in group</a:t>
            </a:r>
            <a:r>
              <a:rPr lang="en-US" sz="1800">
                <a:effectLst/>
                <a:latin typeface="Calibri" panose="020F0502020204030204" pitchFamily="34" charset="0"/>
                <a:ea typeface="Yu Gothic Light" panose="020B0300000000000000" pitchFamily="34" charset="-128"/>
              </a:rPr>
              <a:t>: 8 group of 7-8 pax to discuss and write down their agreed ideas on cards</a:t>
            </a:r>
            <a:r>
              <a:rPr lang="en-US" sz="1800" b="1">
                <a:effectLst/>
                <a:latin typeface="Calibri" panose="020F0502020204030204" pitchFamily="34" charset="0"/>
                <a:ea typeface="Yu Gothic Light" panose="020B0300000000000000" pitchFamily="34" charset="-128"/>
              </a:rPr>
              <a:t>. Invite 01 group paste their cards on the board and other groups to check and paste their new ideas. The trainer will review all cards and conclude with key points and come up with </a:t>
            </a:r>
            <a:r>
              <a:rPr lang="en-US" sz="1800" b="1" err="1">
                <a:effectLst/>
                <a:latin typeface="Calibri" panose="020F0502020204030204" pitchFamily="34" charset="0"/>
                <a:ea typeface="Yu Gothic Light" panose="020B0300000000000000" pitchFamily="34" charset="-128"/>
              </a:rPr>
              <a:t>iPLAY’s</a:t>
            </a:r>
            <a:r>
              <a:rPr lang="en-US" sz="1800" b="1">
                <a:effectLst/>
                <a:latin typeface="Calibri" panose="020F0502020204030204" pitchFamily="34" charset="0"/>
                <a:ea typeface="Yu Gothic Light" panose="020B0300000000000000" pitchFamily="34" charset="-128"/>
              </a:rPr>
              <a:t> definition.</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2E044-C0D8-4976-AEC5-556CFBC7AD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05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Correct answers: </a:t>
            </a:r>
            <a:r>
              <a:rPr lang="en-US" err="1"/>
              <a:t>1CII</a:t>
            </a:r>
            <a:r>
              <a:rPr lang="en-US"/>
              <a:t> – </a:t>
            </a:r>
            <a:r>
              <a:rPr lang="en-US" err="1"/>
              <a:t>2AIV</a:t>
            </a:r>
            <a:r>
              <a:rPr lang="en-US"/>
              <a:t> – </a:t>
            </a:r>
            <a:r>
              <a:rPr lang="en-US" err="1"/>
              <a:t>3EV</a:t>
            </a:r>
            <a:r>
              <a:rPr lang="en-US"/>
              <a:t> – </a:t>
            </a:r>
            <a:r>
              <a:rPr lang="en-US" err="1"/>
              <a:t>4BIII</a:t>
            </a:r>
            <a:r>
              <a:rPr lang="en-US"/>
              <a:t> – 5DI</a:t>
            </a:r>
          </a:p>
        </p:txBody>
      </p:sp>
      <p:sp>
        <p:nvSpPr>
          <p:cNvPr id="4" name="Tijdelijke aanduiding voor dianummer 3"/>
          <p:cNvSpPr>
            <a:spLocks noGrp="1"/>
          </p:cNvSpPr>
          <p:nvPr>
            <p:ph type="sldNum" sz="quarter" idx="5"/>
          </p:nvPr>
        </p:nvSpPr>
        <p:spPr/>
        <p:txBody>
          <a:bodyPr/>
          <a:lstStyle/>
          <a:p>
            <a:fld id="{9DEE3F0B-EF4F-401C-94C5-79E375907D8E}" type="slidenum">
              <a:rPr lang="en-US" smtClean="0"/>
              <a:t>9</a:t>
            </a:fld>
            <a:endParaRPr lang="en-US"/>
          </a:p>
        </p:txBody>
      </p:sp>
    </p:spTree>
    <p:extLst>
      <p:ext uri="{BB962C8B-B14F-4D97-AF65-F5344CB8AC3E}">
        <p14:creationId xmlns:p14="http://schemas.microsoft.com/office/powerpoint/2010/main" val="297718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Correct answers: </a:t>
            </a:r>
            <a:r>
              <a:rPr lang="en-US" err="1"/>
              <a:t>1CII</a:t>
            </a:r>
            <a:r>
              <a:rPr lang="en-US"/>
              <a:t> – </a:t>
            </a:r>
            <a:r>
              <a:rPr lang="en-US" err="1"/>
              <a:t>2AIV</a:t>
            </a:r>
            <a:r>
              <a:rPr lang="en-US"/>
              <a:t> – </a:t>
            </a:r>
            <a:r>
              <a:rPr lang="en-US" err="1"/>
              <a:t>3EV</a:t>
            </a:r>
            <a:r>
              <a:rPr lang="en-US"/>
              <a:t> – </a:t>
            </a:r>
            <a:r>
              <a:rPr lang="en-US" err="1"/>
              <a:t>4BIII</a:t>
            </a:r>
            <a:r>
              <a:rPr lang="en-US"/>
              <a:t> – 5DI</a:t>
            </a:r>
          </a:p>
        </p:txBody>
      </p:sp>
      <p:sp>
        <p:nvSpPr>
          <p:cNvPr id="4" name="Tijdelijke aanduiding voor dianummer 3"/>
          <p:cNvSpPr>
            <a:spLocks noGrp="1"/>
          </p:cNvSpPr>
          <p:nvPr>
            <p:ph type="sldNum" sz="quarter" idx="5"/>
          </p:nvPr>
        </p:nvSpPr>
        <p:spPr/>
        <p:txBody>
          <a:bodyPr/>
          <a:lstStyle/>
          <a:p>
            <a:fld id="{9DEE3F0B-EF4F-401C-94C5-79E375907D8E}" type="slidenum">
              <a:rPr lang="en-US" smtClean="0"/>
              <a:t>10</a:t>
            </a:fld>
            <a:endParaRPr lang="en-US"/>
          </a:p>
        </p:txBody>
      </p:sp>
    </p:spTree>
    <p:extLst>
      <p:ext uri="{BB962C8B-B14F-4D97-AF65-F5344CB8AC3E}">
        <p14:creationId xmlns:p14="http://schemas.microsoft.com/office/powerpoint/2010/main" val="391356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Correct answers: </a:t>
            </a:r>
            <a:r>
              <a:rPr lang="en-US" err="1"/>
              <a:t>1CII</a:t>
            </a:r>
            <a:r>
              <a:rPr lang="en-US"/>
              <a:t> – </a:t>
            </a:r>
            <a:r>
              <a:rPr lang="en-US" err="1"/>
              <a:t>2AIV</a:t>
            </a:r>
            <a:r>
              <a:rPr lang="en-US"/>
              <a:t> – </a:t>
            </a:r>
            <a:r>
              <a:rPr lang="en-US" err="1"/>
              <a:t>3EV</a:t>
            </a:r>
            <a:r>
              <a:rPr lang="en-US"/>
              <a:t> – </a:t>
            </a:r>
            <a:r>
              <a:rPr lang="en-US" err="1"/>
              <a:t>4BIII</a:t>
            </a:r>
            <a:r>
              <a:rPr lang="en-US"/>
              <a:t> – 5DI</a:t>
            </a:r>
          </a:p>
        </p:txBody>
      </p:sp>
      <p:sp>
        <p:nvSpPr>
          <p:cNvPr id="4" name="Tijdelijke aanduiding voor dianummer 3"/>
          <p:cNvSpPr>
            <a:spLocks noGrp="1"/>
          </p:cNvSpPr>
          <p:nvPr>
            <p:ph type="sldNum" sz="quarter" idx="5"/>
          </p:nvPr>
        </p:nvSpPr>
        <p:spPr/>
        <p:txBody>
          <a:bodyPr/>
          <a:lstStyle/>
          <a:p>
            <a:fld id="{9DEE3F0B-EF4F-401C-94C5-79E375907D8E}" type="slidenum">
              <a:rPr lang="en-US" smtClean="0"/>
              <a:t>11</a:t>
            </a:fld>
            <a:endParaRPr lang="en-US"/>
          </a:p>
        </p:txBody>
      </p:sp>
    </p:spTree>
    <p:extLst>
      <p:ext uri="{BB962C8B-B14F-4D97-AF65-F5344CB8AC3E}">
        <p14:creationId xmlns:p14="http://schemas.microsoft.com/office/powerpoint/2010/main" val="3133983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Correct answers: </a:t>
            </a:r>
            <a:r>
              <a:rPr lang="en-US" err="1"/>
              <a:t>1CII</a:t>
            </a:r>
            <a:r>
              <a:rPr lang="en-US"/>
              <a:t> – </a:t>
            </a:r>
            <a:r>
              <a:rPr lang="en-US" err="1"/>
              <a:t>2AIV</a:t>
            </a:r>
            <a:r>
              <a:rPr lang="en-US"/>
              <a:t> – </a:t>
            </a:r>
            <a:r>
              <a:rPr lang="en-US" err="1"/>
              <a:t>3EV</a:t>
            </a:r>
            <a:r>
              <a:rPr lang="en-US"/>
              <a:t> – </a:t>
            </a:r>
            <a:r>
              <a:rPr lang="en-US" err="1"/>
              <a:t>4BIII</a:t>
            </a:r>
            <a:r>
              <a:rPr lang="en-US"/>
              <a:t> – 5DI</a:t>
            </a:r>
          </a:p>
        </p:txBody>
      </p:sp>
      <p:sp>
        <p:nvSpPr>
          <p:cNvPr id="4" name="Tijdelijke aanduiding voor dianummer 3"/>
          <p:cNvSpPr>
            <a:spLocks noGrp="1"/>
          </p:cNvSpPr>
          <p:nvPr>
            <p:ph type="sldNum" sz="quarter" idx="5"/>
          </p:nvPr>
        </p:nvSpPr>
        <p:spPr/>
        <p:txBody>
          <a:bodyPr/>
          <a:lstStyle/>
          <a:p>
            <a:fld id="{9DEE3F0B-EF4F-401C-94C5-79E375907D8E}" type="slidenum">
              <a:rPr lang="en-US" smtClean="0"/>
              <a:t>12</a:t>
            </a:fld>
            <a:endParaRPr lang="en-US"/>
          </a:p>
        </p:txBody>
      </p:sp>
    </p:spTree>
    <p:extLst>
      <p:ext uri="{BB962C8B-B14F-4D97-AF65-F5344CB8AC3E}">
        <p14:creationId xmlns:p14="http://schemas.microsoft.com/office/powerpoint/2010/main" val="386740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Correct answers: </a:t>
            </a:r>
            <a:r>
              <a:rPr lang="en-US" err="1"/>
              <a:t>1CII</a:t>
            </a:r>
            <a:r>
              <a:rPr lang="en-US"/>
              <a:t> – </a:t>
            </a:r>
            <a:r>
              <a:rPr lang="en-US" err="1"/>
              <a:t>2AIV</a:t>
            </a:r>
            <a:r>
              <a:rPr lang="en-US"/>
              <a:t> – </a:t>
            </a:r>
            <a:r>
              <a:rPr lang="en-US" err="1"/>
              <a:t>3EV</a:t>
            </a:r>
            <a:r>
              <a:rPr lang="en-US"/>
              <a:t> – </a:t>
            </a:r>
            <a:r>
              <a:rPr lang="en-US" err="1"/>
              <a:t>4BIII</a:t>
            </a:r>
            <a:r>
              <a:rPr lang="en-US"/>
              <a:t> – 5DI</a:t>
            </a:r>
          </a:p>
        </p:txBody>
      </p:sp>
      <p:sp>
        <p:nvSpPr>
          <p:cNvPr id="4" name="Tijdelijke aanduiding voor dianummer 3"/>
          <p:cNvSpPr>
            <a:spLocks noGrp="1"/>
          </p:cNvSpPr>
          <p:nvPr>
            <p:ph type="sldNum" sz="quarter" idx="5"/>
          </p:nvPr>
        </p:nvSpPr>
        <p:spPr/>
        <p:txBody>
          <a:bodyPr/>
          <a:lstStyle/>
          <a:p>
            <a:fld id="{9DEE3F0B-EF4F-401C-94C5-79E375907D8E}" type="slidenum">
              <a:rPr lang="en-US" smtClean="0"/>
              <a:t>13</a:t>
            </a:fld>
            <a:endParaRPr lang="en-US"/>
          </a:p>
        </p:txBody>
      </p:sp>
    </p:spTree>
    <p:extLst>
      <p:ext uri="{BB962C8B-B14F-4D97-AF65-F5344CB8AC3E}">
        <p14:creationId xmlns:p14="http://schemas.microsoft.com/office/powerpoint/2010/main" val="405595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BFB0C-D81A-4860-A0BD-5F9EFB8B0A8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VI"/>
          </a:p>
        </p:txBody>
      </p:sp>
      <p:sp>
        <p:nvSpPr>
          <p:cNvPr id="3" name="Tiêu đề phụ 2">
            <a:extLst>
              <a:ext uri="{FF2B5EF4-FFF2-40B4-BE49-F238E27FC236}">
                <a16:creationId xmlns:a16="http://schemas.microsoft.com/office/drawing/2014/main" id="{0D11E8AD-6ECB-4696-9D53-993A499365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VI"/>
          </a:p>
        </p:txBody>
      </p:sp>
      <p:sp>
        <p:nvSpPr>
          <p:cNvPr id="4" name="Chỗ dành sẵn cho Ngày tháng 3">
            <a:extLst>
              <a:ext uri="{FF2B5EF4-FFF2-40B4-BE49-F238E27FC236}">
                <a16:creationId xmlns:a16="http://schemas.microsoft.com/office/drawing/2014/main" id="{441426BE-D6C5-4F8C-853E-B16316C73441}"/>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5" name="Chỗ dành sẵn cho Chân trang 4">
            <a:extLst>
              <a:ext uri="{FF2B5EF4-FFF2-40B4-BE49-F238E27FC236}">
                <a16:creationId xmlns:a16="http://schemas.microsoft.com/office/drawing/2014/main" id="{5F4C9277-2A01-4428-9B39-86AA3E0387C6}"/>
              </a:ext>
            </a:extLst>
          </p:cNvPr>
          <p:cNvSpPr>
            <a:spLocks noGrp="1"/>
          </p:cNvSpPr>
          <p:nvPr>
            <p:ph type="ftr" sz="quarter" idx="11"/>
          </p:nvPr>
        </p:nvSpPr>
        <p:spPr/>
        <p:txBody>
          <a:bodyPr/>
          <a:lstStyle/>
          <a:p>
            <a:endParaRPr lang="en-VI"/>
          </a:p>
        </p:txBody>
      </p:sp>
      <p:sp>
        <p:nvSpPr>
          <p:cNvPr id="6" name="Chỗ dành sẵn cho Số hiệu Bản chiếu 5">
            <a:extLst>
              <a:ext uri="{FF2B5EF4-FFF2-40B4-BE49-F238E27FC236}">
                <a16:creationId xmlns:a16="http://schemas.microsoft.com/office/drawing/2014/main" id="{B1BBF0C3-5397-4582-B8D8-3BE1D6237D49}"/>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1695433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953F97-5F3E-4761-AED6-CCC662561814}"/>
              </a:ext>
            </a:extLst>
          </p:cNvPr>
          <p:cNvSpPr>
            <a:spLocks noGrp="1"/>
          </p:cNvSpPr>
          <p:nvPr>
            <p:ph type="title"/>
          </p:nvPr>
        </p:nvSpPr>
        <p:spPr/>
        <p:txBody>
          <a:bodyPr/>
          <a:lstStyle/>
          <a:p>
            <a:r>
              <a:rPr lang="vi-VN"/>
              <a:t>Bấm để sửa kiểu tiêu đề Bản cái</a:t>
            </a:r>
            <a:endParaRPr lang="en-VI"/>
          </a:p>
        </p:txBody>
      </p:sp>
      <p:sp>
        <p:nvSpPr>
          <p:cNvPr id="3" name="Chỗ dành sẵn cho Văn bản Dọc 2">
            <a:extLst>
              <a:ext uri="{FF2B5EF4-FFF2-40B4-BE49-F238E27FC236}">
                <a16:creationId xmlns:a16="http://schemas.microsoft.com/office/drawing/2014/main" id="{874C7C79-EFE3-4E7C-BF86-6987A4327D0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4" name="Chỗ dành sẵn cho Ngày tháng 3">
            <a:extLst>
              <a:ext uri="{FF2B5EF4-FFF2-40B4-BE49-F238E27FC236}">
                <a16:creationId xmlns:a16="http://schemas.microsoft.com/office/drawing/2014/main" id="{E4DE93E4-7B77-47DD-A35D-C4206930CE8A}"/>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5" name="Chỗ dành sẵn cho Chân trang 4">
            <a:extLst>
              <a:ext uri="{FF2B5EF4-FFF2-40B4-BE49-F238E27FC236}">
                <a16:creationId xmlns:a16="http://schemas.microsoft.com/office/drawing/2014/main" id="{A7B5DE46-F54B-4D2B-AA34-B9609B1B65A9}"/>
              </a:ext>
            </a:extLst>
          </p:cNvPr>
          <p:cNvSpPr>
            <a:spLocks noGrp="1"/>
          </p:cNvSpPr>
          <p:nvPr>
            <p:ph type="ftr" sz="quarter" idx="11"/>
          </p:nvPr>
        </p:nvSpPr>
        <p:spPr/>
        <p:txBody>
          <a:bodyPr/>
          <a:lstStyle/>
          <a:p>
            <a:endParaRPr lang="en-VI"/>
          </a:p>
        </p:txBody>
      </p:sp>
      <p:sp>
        <p:nvSpPr>
          <p:cNvPr id="6" name="Chỗ dành sẵn cho Số hiệu Bản chiếu 5">
            <a:extLst>
              <a:ext uri="{FF2B5EF4-FFF2-40B4-BE49-F238E27FC236}">
                <a16:creationId xmlns:a16="http://schemas.microsoft.com/office/drawing/2014/main" id="{CA367380-5F8E-4C55-BD74-9B851416BB62}"/>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124125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5280AA7-C7FE-43FB-8D41-6B9F33DC2E4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VI"/>
          </a:p>
        </p:txBody>
      </p:sp>
      <p:sp>
        <p:nvSpPr>
          <p:cNvPr id="3" name="Chỗ dành sẵn cho Văn bản Dọc 2">
            <a:extLst>
              <a:ext uri="{FF2B5EF4-FFF2-40B4-BE49-F238E27FC236}">
                <a16:creationId xmlns:a16="http://schemas.microsoft.com/office/drawing/2014/main" id="{DF3B3E82-66EE-488B-8A97-B190B8F0BAA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4" name="Chỗ dành sẵn cho Ngày tháng 3">
            <a:extLst>
              <a:ext uri="{FF2B5EF4-FFF2-40B4-BE49-F238E27FC236}">
                <a16:creationId xmlns:a16="http://schemas.microsoft.com/office/drawing/2014/main" id="{9492FF7A-91B8-48CA-944C-CC7C16E6286C}"/>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5" name="Chỗ dành sẵn cho Chân trang 4">
            <a:extLst>
              <a:ext uri="{FF2B5EF4-FFF2-40B4-BE49-F238E27FC236}">
                <a16:creationId xmlns:a16="http://schemas.microsoft.com/office/drawing/2014/main" id="{769722F4-9535-4D0F-9BE8-8DA7494C6D99}"/>
              </a:ext>
            </a:extLst>
          </p:cNvPr>
          <p:cNvSpPr>
            <a:spLocks noGrp="1"/>
          </p:cNvSpPr>
          <p:nvPr>
            <p:ph type="ftr" sz="quarter" idx="11"/>
          </p:nvPr>
        </p:nvSpPr>
        <p:spPr/>
        <p:txBody>
          <a:bodyPr/>
          <a:lstStyle/>
          <a:p>
            <a:endParaRPr lang="en-VI"/>
          </a:p>
        </p:txBody>
      </p:sp>
      <p:sp>
        <p:nvSpPr>
          <p:cNvPr id="6" name="Chỗ dành sẵn cho Số hiệu Bản chiếu 5">
            <a:extLst>
              <a:ext uri="{FF2B5EF4-FFF2-40B4-BE49-F238E27FC236}">
                <a16:creationId xmlns:a16="http://schemas.microsoft.com/office/drawing/2014/main" id="{235589ED-D76F-4B11-91A9-61612D6503A6}"/>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3643676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out picture">
    <p:spTree>
      <p:nvGrpSpPr>
        <p:cNvPr id="1" name=""/>
        <p:cNvGrpSpPr/>
        <p:nvPr/>
      </p:nvGrpSpPr>
      <p:grpSpPr>
        <a:xfrm>
          <a:off x="0" y="0"/>
          <a:ext cx="0" cy="0"/>
          <a:chOff x="0" y="0"/>
          <a:chExt cx="0" cy="0"/>
        </a:xfrm>
      </p:grpSpPr>
      <p:sp>
        <p:nvSpPr>
          <p:cNvPr id="8" name="Rectangle 7"/>
          <p:cNvSpPr/>
          <p:nvPr userDrawn="1"/>
        </p:nvSpPr>
        <p:spPr>
          <a:xfrm>
            <a:off x="0" y="2006353"/>
            <a:ext cx="12214207" cy="4851648"/>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descr="Logo, company name&#10;&#10;Description automatically generated">
            <a:extLst>
              <a:ext uri="{FF2B5EF4-FFF2-40B4-BE49-F238E27FC236}">
                <a16:creationId xmlns:a16="http://schemas.microsoft.com/office/drawing/2014/main" id="{C7BFFAC5-63AA-4FF4-B6A9-E87BE950C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2891" y="324178"/>
            <a:ext cx="4209030" cy="1406968"/>
          </a:xfrm>
          <a:prstGeom prst="rect">
            <a:avLst/>
          </a:prstGeom>
        </p:spPr>
      </p:pic>
      <p:sp>
        <p:nvSpPr>
          <p:cNvPr id="13" name="Text Placeholder 2">
            <a:extLst>
              <a:ext uri="{FF2B5EF4-FFF2-40B4-BE49-F238E27FC236}">
                <a16:creationId xmlns:a16="http://schemas.microsoft.com/office/drawing/2014/main" id="{49C798B0-2310-44F8-8FB3-501E23F0A340}"/>
              </a:ext>
            </a:extLst>
          </p:cNvPr>
          <p:cNvSpPr>
            <a:spLocks noGrp="1"/>
          </p:cNvSpPr>
          <p:nvPr>
            <p:ph type="body" idx="10" hasCustomPrompt="1"/>
          </p:nvPr>
        </p:nvSpPr>
        <p:spPr>
          <a:xfrm>
            <a:off x="831850" y="4542348"/>
            <a:ext cx="10515600" cy="1603374"/>
          </a:xfrm>
        </p:spPr>
        <p:txBody>
          <a:bodyPr anchor="t">
            <a:normAutofit/>
          </a:bodyPr>
          <a:lstStyle>
            <a:lvl1pPr marL="0" indent="0" algn="ctr">
              <a:buNone/>
              <a:defRPr sz="4000" i="1">
                <a:solidFill>
                  <a:schemeClr val="bg1"/>
                </a:solidFill>
                <a:effectLst/>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824867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2018821" y="213817"/>
            <a:ext cx="7230687" cy="642735"/>
          </a:xfrm>
        </p:spPr>
        <p:txBody>
          <a:bodyPr anchor="ctr" anchorCtr="0">
            <a:noAutofit/>
          </a:bodyPr>
          <a:lstStyle>
            <a:lvl1pPr marL="0" indent="0" algn="l">
              <a:buNone/>
              <a:defRPr sz="4000" b="0" i="1">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1" name="Title 1"/>
          <p:cNvSpPr>
            <a:spLocks noGrp="1"/>
          </p:cNvSpPr>
          <p:nvPr>
            <p:ph type="title" hasCustomPrompt="1"/>
          </p:nvPr>
        </p:nvSpPr>
        <p:spPr>
          <a:xfrm>
            <a:off x="158869" y="135585"/>
            <a:ext cx="2004039" cy="804457"/>
          </a:xfrm>
        </p:spPr>
        <p:txBody>
          <a:bodyPr wrap="none">
            <a:noAutofit/>
          </a:bodyPr>
          <a:lstStyle>
            <a:lvl1pPr>
              <a:defRPr sz="2500" b="0">
                <a:solidFill>
                  <a:schemeClr val="bg1"/>
                </a:solidFill>
                <a:effectLst>
                  <a:outerShdw blurRad="38100" dist="38100" dir="2700000" algn="tl">
                    <a:srgbClr val="000000">
                      <a:alpha val="43137"/>
                    </a:srgbClr>
                  </a:outerShdw>
                </a:effectLst>
              </a:defRPr>
            </a:lvl1pPr>
          </a:lstStyle>
          <a:p>
            <a:r>
              <a:rPr lang="en-US"/>
              <a:t>SECTION  | </a:t>
            </a:r>
            <a:endParaRPr lang="nl-BE"/>
          </a:p>
        </p:txBody>
      </p:sp>
      <p:sp>
        <p:nvSpPr>
          <p:cNvPr id="13" name="Text Placeholder 12"/>
          <p:cNvSpPr>
            <a:spLocks noGrp="1"/>
          </p:cNvSpPr>
          <p:nvPr>
            <p:ph type="body" sz="quarter" idx="14"/>
          </p:nvPr>
        </p:nvSpPr>
        <p:spPr>
          <a:xfrm>
            <a:off x="395898" y="1404475"/>
            <a:ext cx="11324248" cy="335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301738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with pictur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113" y="0"/>
            <a:ext cx="12214226" cy="5436703"/>
          </a:xfrm>
        </p:spPr>
        <p:txBody>
          <a:bodyPr/>
          <a:lstStyle>
            <a:lvl1pPr marL="0" indent="0">
              <a:buNone/>
              <a:defRPr baseline="0">
                <a:latin typeface="Myriad Pro" panose="020B0503030403020204" pitchFamily="34" charset="0"/>
              </a:defRPr>
            </a:lvl1pPr>
          </a:lstStyle>
          <a:p>
            <a:r>
              <a:rPr lang="en-US"/>
              <a:t>Click icon to add picture</a:t>
            </a:r>
            <a:endParaRPr lang="nl-BE"/>
          </a:p>
        </p:txBody>
      </p:sp>
      <p:sp>
        <p:nvSpPr>
          <p:cNvPr id="8" name="Rectangle 7"/>
          <p:cNvSpPr/>
          <p:nvPr userDrawn="1"/>
        </p:nvSpPr>
        <p:spPr>
          <a:xfrm>
            <a:off x="0" y="5436703"/>
            <a:ext cx="12214207" cy="1421297"/>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le 1"/>
          <p:cNvSpPr>
            <a:spLocks noGrp="1"/>
          </p:cNvSpPr>
          <p:nvPr>
            <p:ph type="ctrTitle"/>
          </p:nvPr>
        </p:nvSpPr>
        <p:spPr>
          <a:xfrm>
            <a:off x="281353" y="6051302"/>
            <a:ext cx="11517193" cy="762001"/>
          </a:xfrm>
        </p:spPr>
        <p:txBody>
          <a:bodyPr anchor="t" anchorCtr="0">
            <a:normAutofit/>
          </a:bodyPr>
          <a:lstStyle>
            <a:lvl1pPr algn="r">
              <a:defRPr sz="4800" b="1">
                <a:solidFill>
                  <a:schemeClr val="bg1"/>
                </a:solidFill>
                <a:effectLst/>
                <a:latin typeface="Myriad Pro" panose="020B0503030403020204" pitchFamily="34" charset="0"/>
                <a:cs typeface="Arial" panose="020B0604020202020204" pitchFamily="34" charset="0"/>
              </a:defRPr>
            </a:lvl1pPr>
          </a:lstStyle>
          <a:p>
            <a:r>
              <a:rPr lang="en-US"/>
              <a:t>Click to edit Master title style</a:t>
            </a:r>
            <a:endParaRPr lang="nl-BE"/>
          </a:p>
        </p:txBody>
      </p:sp>
      <p:sp>
        <p:nvSpPr>
          <p:cNvPr id="10" name="Subtitle 2"/>
          <p:cNvSpPr>
            <a:spLocks noGrp="1"/>
          </p:cNvSpPr>
          <p:nvPr>
            <p:ph type="subTitle" idx="1"/>
          </p:nvPr>
        </p:nvSpPr>
        <p:spPr>
          <a:xfrm>
            <a:off x="2655544" y="5604836"/>
            <a:ext cx="9144000" cy="428624"/>
          </a:xfrm>
        </p:spPr>
        <p:txBody>
          <a:bodyPr>
            <a:noAutofit/>
          </a:bodyPr>
          <a:lstStyle>
            <a:lvl1pPr marL="0" indent="0" algn="r">
              <a:buNone/>
              <a:defRPr sz="3400" i="1">
                <a:solidFill>
                  <a:schemeClr val="bg1"/>
                </a:solidFill>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Tree>
    <p:extLst>
      <p:ext uri="{BB962C8B-B14F-4D97-AF65-F5344CB8AC3E}">
        <p14:creationId xmlns:p14="http://schemas.microsoft.com/office/powerpoint/2010/main" val="3397951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369264" y="213817"/>
            <a:ext cx="8597182" cy="642735"/>
          </a:xfrm>
        </p:spPr>
        <p:txBody>
          <a:bodyPr anchor="ctr" anchorCtr="0">
            <a:noAutofit/>
          </a:bodyPr>
          <a:lstStyle>
            <a:lvl1pPr marL="0" indent="0" algn="l">
              <a:buNone/>
              <a:defRPr sz="5000" b="0" i="1">
                <a:solidFill>
                  <a:schemeClr val="bg1"/>
                </a:solidFill>
                <a:effectLst>
                  <a:outerShdw blurRad="38100" dist="38100" dir="2700000" algn="tl">
                    <a:srgbClr val="000000">
                      <a:alpha val="43137"/>
                    </a:srgbClr>
                  </a:outerShdw>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3" name="Text Placeholder 12"/>
          <p:cNvSpPr>
            <a:spLocks noGrp="1"/>
          </p:cNvSpPr>
          <p:nvPr>
            <p:ph type="body" sz="quarter" idx="14"/>
          </p:nvPr>
        </p:nvSpPr>
        <p:spPr>
          <a:xfrm>
            <a:off x="395897" y="1404475"/>
            <a:ext cx="11367015" cy="335216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9243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with picture">
    <p:spTree>
      <p:nvGrpSpPr>
        <p:cNvPr id="1" name=""/>
        <p:cNvGrpSpPr/>
        <p:nvPr/>
      </p:nvGrpSpPr>
      <p:grpSpPr>
        <a:xfrm>
          <a:off x="0" y="0"/>
          <a:ext cx="0" cy="0"/>
          <a:chOff x="0" y="0"/>
          <a:chExt cx="0" cy="0"/>
        </a:xfrm>
      </p:grpSpPr>
      <p:sp>
        <p:nvSpPr>
          <p:cNvPr id="9" name="Rectangle 8"/>
          <p:cNvSpPr/>
          <p:nvPr userDrawn="1"/>
        </p:nvSpPr>
        <p:spPr>
          <a:xfrm>
            <a:off x="0" y="1"/>
            <a:ext cx="7723405" cy="6858000"/>
          </a:xfrm>
          <a:prstGeom prst="rect">
            <a:avLst/>
          </a:prstGeom>
          <a:solidFill>
            <a:srgbClr val="008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endParaRPr lang="en-US" sz="1350">
              <a:solidFill>
                <a:prstClr val="white"/>
              </a:solidFill>
              <a:latin typeface="Arial" panose="020B0604020202020204" pitchFamily="34" charset="0"/>
              <a:cs typeface="Arial" panose="020B0604020202020204" pitchFamily="34" charset="0"/>
            </a:endParaRPr>
          </a:p>
        </p:txBody>
      </p:sp>
      <p:sp>
        <p:nvSpPr>
          <p:cNvPr id="10" name="Subtitle 2"/>
          <p:cNvSpPr>
            <a:spLocks noGrp="1"/>
          </p:cNvSpPr>
          <p:nvPr>
            <p:ph type="subTitle" idx="13" hasCustomPrompt="1"/>
          </p:nvPr>
        </p:nvSpPr>
        <p:spPr>
          <a:xfrm>
            <a:off x="657472" y="5260601"/>
            <a:ext cx="7230687" cy="642735"/>
          </a:xfrm>
        </p:spPr>
        <p:txBody>
          <a:bodyPr anchor="t" anchorCtr="0">
            <a:noAutofit/>
          </a:bodyPr>
          <a:lstStyle>
            <a:lvl1pPr marL="0" indent="0" algn="l">
              <a:buNone/>
              <a:defRPr sz="3800" b="1" i="0">
                <a:solidFill>
                  <a:schemeClr val="bg1"/>
                </a:solidFill>
                <a:latin typeface="Myriad Pro" panose="020B0503030403020204" pitchFamily="34" charset="0"/>
                <a:ea typeface="Droid Serif" panose="02020600060500020200"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1" name="Title 1"/>
          <p:cNvSpPr>
            <a:spLocks noGrp="1"/>
          </p:cNvSpPr>
          <p:nvPr>
            <p:ph type="title" hasCustomPrompt="1"/>
          </p:nvPr>
        </p:nvSpPr>
        <p:spPr>
          <a:xfrm>
            <a:off x="667730" y="5852961"/>
            <a:ext cx="2004039" cy="804457"/>
          </a:xfrm>
        </p:spPr>
        <p:txBody>
          <a:bodyPr wrap="none" anchor="t" anchorCtr="0">
            <a:noAutofit/>
          </a:bodyPr>
          <a:lstStyle>
            <a:lvl1pPr>
              <a:defRPr sz="2800" b="0" i="1">
                <a:solidFill>
                  <a:schemeClr val="bg1"/>
                </a:solidFill>
              </a:defRPr>
            </a:lvl1pPr>
          </a:lstStyle>
          <a:p>
            <a:r>
              <a:rPr lang="en-US"/>
              <a:t>Function</a:t>
            </a:r>
            <a:endParaRPr lang="nl-BE"/>
          </a:p>
        </p:txBody>
      </p:sp>
      <p:sp>
        <p:nvSpPr>
          <p:cNvPr id="13" name="Text Placeholder 12"/>
          <p:cNvSpPr>
            <a:spLocks noGrp="1"/>
          </p:cNvSpPr>
          <p:nvPr>
            <p:ph type="body" sz="quarter" idx="14" hasCustomPrompt="1"/>
          </p:nvPr>
        </p:nvSpPr>
        <p:spPr>
          <a:xfrm>
            <a:off x="784738" y="639544"/>
            <a:ext cx="6460124" cy="4378597"/>
          </a:xfrm>
        </p:spPr>
        <p:txBody>
          <a:bodyPr>
            <a:normAutofit/>
          </a:bodyPr>
          <a:lstStyle>
            <a:lvl1pPr>
              <a:buNone/>
              <a:defRPr sz="3000" b="0" i="1">
                <a:solidFill>
                  <a:schemeClr val="bg1"/>
                </a:solidFill>
                <a:latin typeface="Myriad Pro" panose="020B0503030403020204" pitchFamily="34"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Quote</a:t>
            </a:r>
          </a:p>
        </p:txBody>
      </p:sp>
      <p:sp>
        <p:nvSpPr>
          <p:cNvPr id="14" name="Rectangle 13"/>
          <p:cNvSpPr>
            <a:spLocks/>
          </p:cNvSpPr>
          <p:nvPr userDrawn="1"/>
        </p:nvSpPr>
        <p:spPr>
          <a:xfrm>
            <a:off x="48639" y="138716"/>
            <a:ext cx="736099" cy="1446550"/>
          </a:xfrm>
          <a:prstGeom prst="rect">
            <a:avLst/>
          </a:prstGeom>
        </p:spPr>
        <p:txBody>
          <a:bodyPr wrap="none">
            <a:spAutoFit/>
          </a:bodyPr>
          <a:lstStyle/>
          <a:p>
            <a:pPr defTabSz="685800"/>
            <a:r>
              <a:rPr lang="en-US" sz="8800" b="1" i="1">
                <a:solidFill>
                  <a:prstClr val="white"/>
                </a:solidFill>
                <a:latin typeface="Droid Serif" panose="02020600060500020200" pitchFamily="18" charset="0"/>
                <a:ea typeface="Droid Serif" panose="02020600060500020200" pitchFamily="18" charset="0"/>
                <a:cs typeface="Droid Serif" panose="02020600060500020200" pitchFamily="18" charset="0"/>
              </a:rPr>
              <a:t>“</a:t>
            </a:r>
            <a:endParaRPr lang="en-US" sz="8800" i="1">
              <a:solidFill>
                <a:prstClr val="black"/>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ectangle 14"/>
          <p:cNvSpPr/>
          <p:nvPr userDrawn="1"/>
        </p:nvSpPr>
        <p:spPr>
          <a:xfrm>
            <a:off x="793251" y="5018141"/>
            <a:ext cx="758642" cy="5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Picture Placeholder 2"/>
          <p:cNvSpPr>
            <a:spLocks noGrp="1"/>
          </p:cNvSpPr>
          <p:nvPr>
            <p:ph type="pic" sz="quarter" idx="15"/>
          </p:nvPr>
        </p:nvSpPr>
        <p:spPr>
          <a:xfrm>
            <a:off x="7723188" y="0"/>
            <a:ext cx="4468812" cy="6858000"/>
          </a:xfrm>
        </p:spPr>
        <p:txBody>
          <a:bodyPr/>
          <a:lstStyle>
            <a:lvl1pPr>
              <a:buNone/>
              <a:defRPr/>
            </a:lvl1pPr>
          </a:lstStyle>
          <a:p>
            <a:r>
              <a:rPr lang="en-US"/>
              <a:t>Click icon to add picture</a:t>
            </a:r>
            <a:endParaRPr lang="nl-BE"/>
          </a:p>
        </p:txBody>
      </p:sp>
      <p:pic>
        <p:nvPicPr>
          <p:cNvPr id="12" name="Picture 11">
            <a:extLst>
              <a:ext uri="{FF2B5EF4-FFF2-40B4-BE49-F238E27FC236}">
                <a16:creationId xmlns:a16="http://schemas.microsoft.com/office/drawing/2014/main" id="{75A3BAB5-E364-4447-8349-DEE6CBEC5110}"/>
              </a:ext>
            </a:extLst>
          </p:cNvPr>
          <p:cNvPicPr>
            <a:picLocks noChangeAspect="1"/>
          </p:cNvPicPr>
          <p:nvPr userDrawn="1"/>
        </p:nvPicPr>
        <p:blipFill>
          <a:blip r:embed="rId2"/>
          <a:stretch>
            <a:fillRect/>
          </a:stretch>
        </p:blipFill>
        <p:spPr>
          <a:xfrm>
            <a:off x="4755769" y="5374928"/>
            <a:ext cx="2489093" cy="832869"/>
          </a:xfrm>
          <a:prstGeom prst="rect">
            <a:avLst/>
          </a:prstGeom>
        </p:spPr>
      </p:pic>
    </p:spTree>
    <p:extLst>
      <p:ext uri="{BB962C8B-B14F-4D97-AF65-F5344CB8AC3E}">
        <p14:creationId xmlns:p14="http://schemas.microsoft.com/office/powerpoint/2010/main" val="1803437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10"/>
          <p:cNvPicPr>
            <a:picLocks noChangeAspect="1"/>
          </p:cNvPicPr>
          <p:nvPr userDrawn="1"/>
        </p:nvPicPr>
        <p:blipFill>
          <a:blip r:embed="rId2"/>
          <a:stretch>
            <a:fillRect/>
          </a:stretch>
        </p:blipFill>
        <p:spPr>
          <a:xfrm>
            <a:off x="9472377" y="135585"/>
            <a:ext cx="2404185" cy="804457"/>
          </a:xfrm>
          <a:prstGeom prst="rect">
            <a:avLst/>
          </a:prstGeom>
        </p:spPr>
      </p:pic>
      <p:sp>
        <p:nvSpPr>
          <p:cNvPr id="15" name="Text Placeholder 12"/>
          <p:cNvSpPr>
            <a:spLocks noGrp="1"/>
          </p:cNvSpPr>
          <p:nvPr>
            <p:ph type="body" sz="quarter" idx="14"/>
          </p:nvPr>
        </p:nvSpPr>
        <p:spPr>
          <a:xfrm>
            <a:off x="7759082" y="1413267"/>
            <a:ext cx="4117479" cy="5138453"/>
          </a:xfrm>
        </p:spPr>
        <p:txBody>
          <a:bodyPr/>
          <a:lstStyle>
            <a:lvl1pPr marL="0" indent="0">
              <a:spcBef>
                <a:spcPts val="0"/>
              </a:spcBef>
              <a:buNone/>
              <a:defRPr baseline="0"/>
            </a:lvl1pPr>
          </a:lstStyle>
          <a:p>
            <a:pPr lvl="0"/>
            <a:r>
              <a:rPr lang="en-US"/>
              <a:t>Click to edit Master text styles</a:t>
            </a:r>
          </a:p>
        </p:txBody>
      </p:sp>
      <p:sp>
        <p:nvSpPr>
          <p:cNvPr id="17" name="Picture Placeholder 16"/>
          <p:cNvSpPr>
            <a:spLocks noGrp="1"/>
          </p:cNvSpPr>
          <p:nvPr>
            <p:ph type="pic" sz="quarter" idx="15"/>
          </p:nvPr>
        </p:nvSpPr>
        <p:spPr>
          <a:xfrm>
            <a:off x="0" y="1069975"/>
            <a:ext cx="7526338" cy="5788025"/>
          </a:xfrm>
        </p:spPr>
        <p:txBody>
          <a:bodyPr/>
          <a:lstStyle>
            <a:lvl1pPr>
              <a:buNone/>
              <a:defRPr/>
            </a:lvl1pPr>
          </a:lstStyle>
          <a:p>
            <a:r>
              <a:rPr lang="en-US"/>
              <a:t>Click icon to add picture</a:t>
            </a:r>
            <a:endParaRPr lang="nl-BE"/>
          </a:p>
        </p:txBody>
      </p:sp>
      <p:sp>
        <p:nvSpPr>
          <p:cNvPr id="8" name="Subtitle 2">
            <a:extLst>
              <a:ext uri="{FF2B5EF4-FFF2-40B4-BE49-F238E27FC236}">
                <a16:creationId xmlns:a16="http://schemas.microsoft.com/office/drawing/2014/main" id="{375C05C5-9EED-4F4A-9F20-F20C653AA16C}"/>
              </a:ext>
            </a:extLst>
          </p:cNvPr>
          <p:cNvSpPr>
            <a:spLocks noGrp="1"/>
          </p:cNvSpPr>
          <p:nvPr>
            <p:ph type="subTitle" idx="13" hasCustomPrompt="1"/>
          </p:nvPr>
        </p:nvSpPr>
        <p:spPr>
          <a:xfrm>
            <a:off x="369264" y="213817"/>
            <a:ext cx="8597182" cy="642735"/>
          </a:xfrm>
        </p:spPr>
        <p:txBody>
          <a:bodyPr anchor="ctr" anchorCtr="0">
            <a:noAutofit/>
          </a:bodyPr>
          <a:lstStyle>
            <a:lvl1pPr marL="0" indent="0" algn="l">
              <a:buNone/>
              <a:defRPr sz="5000" b="0" i="1">
                <a:solidFill>
                  <a:schemeClr val="bg1"/>
                </a:solidFill>
                <a:effectLst>
                  <a:outerShdw blurRad="38100" dist="38100" dir="2700000" algn="tl">
                    <a:srgbClr val="000000">
                      <a:alpha val="43137"/>
                    </a:srgbClr>
                  </a:outerShdw>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Tree>
    <p:extLst>
      <p:ext uri="{BB962C8B-B14F-4D97-AF65-F5344CB8AC3E}">
        <p14:creationId xmlns:p14="http://schemas.microsoft.com/office/powerpoint/2010/main" val="1724781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27"/>
        <p:cNvGrpSpPr/>
        <p:nvPr/>
      </p:nvGrpSpPr>
      <p:grpSpPr>
        <a:xfrm>
          <a:off x="0" y="0"/>
          <a:ext cx="0" cy="0"/>
          <a:chOff x="0" y="0"/>
          <a:chExt cx="0" cy="0"/>
        </a:xfrm>
      </p:grpSpPr>
      <p:sp>
        <p:nvSpPr>
          <p:cNvPr id="28" name="Google Shape;28;p6"/>
          <p:cNvSpPr/>
          <p:nvPr/>
        </p:nvSpPr>
        <p:spPr>
          <a:xfrm>
            <a:off x="0" y="1"/>
            <a:ext cx="12214208" cy="1063769"/>
          </a:xfrm>
          <a:prstGeom prst="rect">
            <a:avLst/>
          </a:prstGeom>
          <a:solidFill>
            <a:srgbClr val="007485"/>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865"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29" name="Google Shape;29;p6"/>
          <p:cNvPicPr preferRelativeResize="0"/>
          <p:nvPr/>
        </p:nvPicPr>
        <p:blipFill rotWithShape="1">
          <a:blip r:embed="rId2"/>
          <a:srcRect/>
          <a:stretch>
            <a:fillRect/>
          </a:stretch>
        </p:blipFill>
        <p:spPr>
          <a:xfrm>
            <a:off x="9472378" y="135586"/>
            <a:ext cx="2404185" cy="804457"/>
          </a:xfrm>
          <a:prstGeom prst="rect">
            <a:avLst/>
          </a:prstGeom>
          <a:noFill/>
          <a:ln>
            <a:noFill/>
          </a:ln>
        </p:spPr>
      </p:pic>
      <p:sp>
        <p:nvSpPr>
          <p:cNvPr id="30" name="Google Shape;30;p6"/>
          <p:cNvSpPr txBox="1">
            <a:spLocks noGrp="1"/>
          </p:cNvSpPr>
          <p:nvPr>
            <p:ph type="body" idx="1"/>
          </p:nvPr>
        </p:nvSpPr>
        <p:spPr>
          <a:xfrm>
            <a:off x="7759083" y="1413267"/>
            <a:ext cx="4117479" cy="5138453"/>
          </a:xfrm>
          <a:prstGeom prst="rect">
            <a:avLst/>
          </a:prstGeom>
          <a:noFill/>
          <a:ln>
            <a:noFill/>
          </a:ln>
        </p:spPr>
        <p:txBody>
          <a:bodyPr spcFirstLastPara="1" wrap="square" lIns="68575" tIns="34275" rIns="68575" bIns="34275" anchor="t" anchorCtr="0">
            <a:normAutofit/>
          </a:bodyPr>
          <a:lstStyle>
            <a:lvl1pPr marL="609600" lvl="0" indent="-304800" algn="l">
              <a:lnSpc>
                <a:spcPct val="90000"/>
              </a:lnSpc>
              <a:spcBef>
                <a:spcPts val="0"/>
              </a:spcBef>
              <a:spcAft>
                <a:spcPts val="0"/>
              </a:spcAft>
              <a:buClr>
                <a:srgbClr val="008F5C"/>
              </a:buClr>
              <a:buSzPts val="3800"/>
              <a:buNone/>
              <a:defRPr/>
            </a:lvl1pPr>
            <a:lvl2pPr marL="1219200" lvl="1" indent="-423545" algn="l">
              <a:lnSpc>
                <a:spcPct val="90000"/>
              </a:lnSpc>
              <a:spcBef>
                <a:spcPts val="535"/>
              </a:spcBef>
              <a:spcAft>
                <a:spcPts val="0"/>
              </a:spcAft>
              <a:buClr>
                <a:srgbClr val="007485"/>
              </a:buClr>
              <a:buSzPts val="1400"/>
              <a:buChar char="•"/>
              <a:defRPr/>
            </a:lvl2pPr>
            <a:lvl3pPr marL="1828800" lvl="2" indent="-423545" algn="l">
              <a:lnSpc>
                <a:spcPct val="90000"/>
              </a:lnSpc>
              <a:spcBef>
                <a:spcPts val="535"/>
              </a:spcBef>
              <a:spcAft>
                <a:spcPts val="0"/>
              </a:spcAft>
              <a:buClr>
                <a:srgbClr val="7F7F7F"/>
              </a:buClr>
              <a:buSzPts val="1400"/>
              <a:buChar char="•"/>
              <a:defRPr/>
            </a:lvl3pPr>
            <a:lvl4pPr marL="2438400" lvl="3" indent="-423545" algn="l">
              <a:lnSpc>
                <a:spcPct val="90000"/>
              </a:lnSpc>
              <a:spcBef>
                <a:spcPts val="535"/>
              </a:spcBef>
              <a:spcAft>
                <a:spcPts val="0"/>
              </a:spcAft>
              <a:buClr>
                <a:srgbClr val="A5A5A5"/>
              </a:buClr>
              <a:buSzPts val="1400"/>
              <a:buChar char="•"/>
              <a:defRPr/>
            </a:lvl4pPr>
            <a:lvl5pPr marL="3048000" lvl="4" indent="-423545" algn="l">
              <a:lnSpc>
                <a:spcPct val="90000"/>
              </a:lnSpc>
              <a:spcBef>
                <a:spcPts val="535"/>
              </a:spcBef>
              <a:spcAft>
                <a:spcPts val="0"/>
              </a:spcAft>
              <a:buClr>
                <a:srgbClr val="007485"/>
              </a:buClr>
              <a:buSzPts val="1400"/>
              <a:buChar char="•"/>
              <a:defRPr/>
            </a:lvl5pPr>
            <a:lvl6pPr marL="3657600" lvl="5" indent="-423545" algn="l">
              <a:lnSpc>
                <a:spcPct val="90000"/>
              </a:lnSpc>
              <a:spcBef>
                <a:spcPts val="535"/>
              </a:spcBef>
              <a:spcAft>
                <a:spcPts val="0"/>
              </a:spcAft>
              <a:buClr>
                <a:schemeClr val="dk1"/>
              </a:buClr>
              <a:buSzPts val="1400"/>
              <a:buChar char="•"/>
              <a:defRPr/>
            </a:lvl6pPr>
            <a:lvl7pPr marL="4267200" lvl="6" indent="-423545" algn="l">
              <a:lnSpc>
                <a:spcPct val="90000"/>
              </a:lnSpc>
              <a:spcBef>
                <a:spcPts val="535"/>
              </a:spcBef>
              <a:spcAft>
                <a:spcPts val="0"/>
              </a:spcAft>
              <a:buClr>
                <a:schemeClr val="dk1"/>
              </a:buClr>
              <a:buSzPts val="1400"/>
              <a:buChar char="•"/>
              <a:defRPr/>
            </a:lvl7pPr>
            <a:lvl8pPr marL="4876800" lvl="7" indent="-423545" algn="l">
              <a:lnSpc>
                <a:spcPct val="90000"/>
              </a:lnSpc>
              <a:spcBef>
                <a:spcPts val="535"/>
              </a:spcBef>
              <a:spcAft>
                <a:spcPts val="0"/>
              </a:spcAft>
              <a:buClr>
                <a:schemeClr val="dk1"/>
              </a:buClr>
              <a:buSzPts val="1400"/>
              <a:buChar char="•"/>
              <a:defRPr/>
            </a:lvl8pPr>
            <a:lvl9pPr marL="5486400" lvl="8" indent="-423545" algn="l">
              <a:lnSpc>
                <a:spcPct val="90000"/>
              </a:lnSpc>
              <a:spcBef>
                <a:spcPts val="535"/>
              </a:spcBef>
              <a:spcAft>
                <a:spcPts val="0"/>
              </a:spcAft>
              <a:buClr>
                <a:schemeClr val="dk1"/>
              </a:buClr>
              <a:buSzPts val="1400"/>
              <a:buChar char="•"/>
              <a:defRPr/>
            </a:lvl9pPr>
          </a:lstStyle>
          <a:p>
            <a:endParaRPr/>
          </a:p>
        </p:txBody>
      </p:sp>
      <p:sp>
        <p:nvSpPr>
          <p:cNvPr id="31" name="Google Shape;31;p6"/>
          <p:cNvSpPr>
            <a:spLocks noGrp="1"/>
          </p:cNvSpPr>
          <p:nvPr>
            <p:ph type="pic" idx="2"/>
          </p:nvPr>
        </p:nvSpPr>
        <p:spPr>
          <a:xfrm>
            <a:off x="1" y="1069976"/>
            <a:ext cx="7526337" cy="5788025"/>
          </a:xfrm>
          <a:prstGeom prst="rect">
            <a:avLst/>
          </a:prstGeom>
          <a:noFill/>
          <a:ln>
            <a:noFill/>
          </a:ln>
        </p:spPr>
      </p:sp>
      <p:sp>
        <p:nvSpPr>
          <p:cNvPr id="32" name="Google Shape;32;p6"/>
          <p:cNvSpPr txBox="1">
            <a:spLocks noGrp="1"/>
          </p:cNvSpPr>
          <p:nvPr>
            <p:ph type="subTitle" idx="3"/>
          </p:nvPr>
        </p:nvSpPr>
        <p:spPr>
          <a:xfrm>
            <a:off x="369265" y="213818"/>
            <a:ext cx="8597183" cy="642735"/>
          </a:xfrm>
          <a:prstGeom prst="rect">
            <a:avLst/>
          </a:prstGeom>
          <a:noFill/>
          <a:ln>
            <a:noFill/>
          </a:ln>
        </p:spPr>
        <p:txBody>
          <a:bodyPr spcFirstLastPara="1" wrap="square" lIns="68575" tIns="34275" rIns="68575" bIns="34275" anchor="ctr" anchorCtr="0">
            <a:noAutofit/>
          </a:bodyPr>
          <a:lstStyle>
            <a:lvl1pPr lvl="0" algn="l">
              <a:lnSpc>
                <a:spcPct val="90000"/>
              </a:lnSpc>
              <a:spcBef>
                <a:spcPts val="1065"/>
              </a:spcBef>
              <a:spcAft>
                <a:spcPts val="0"/>
              </a:spcAft>
              <a:buClr>
                <a:schemeClr val="lt1"/>
              </a:buClr>
              <a:buSzPts val="3800"/>
              <a:buNone/>
              <a:defRPr sz="5065" b="0" i="1">
                <a:solidFill>
                  <a:schemeClr val="lt1"/>
                </a:solidFill>
                <a:latin typeface="Open Sans" panose="020B0606030504020204"/>
                <a:ea typeface="Open Sans" panose="020B0606030504020204"/>
                <a:cs typeface="Open Sans" panose="020B0606030504020204"/>
                <a:sym typeface="Open Sans" panose="020B0606030504020204"/>
              </a:defRPr>
            </a:lvl1pPr>
            <a:lvl2pPr lvl="1" algn="ctr">
              <a:lnSpc>
                <a:spcPct val="90000"/>
              </a:lnSpc>
              <a:spcBef>
                <a:spcPts val="535"/>
              </a:spcBef>
              <a:spcAft>
                <a:spcPts val="0"/>
              </a:spcAft>
              <a:buClr>
                <a:srgbClr val="007485"/>
              </a:buClr>
              <a:buSzPts val="1500"/>
              <a:buNone/>
              <a:defRPr sz="2000"/>
            </a:lvl2pPr>
            <a:lvl3pPr lvl="2" algn="ctr">
              <a:lnSpc>
                <a:spcPct val="90000"/>
              </a:lnSpc>
              <a:spcBef>
                <a:spcPts val="535"/>
              </a:spcBef>
              <a:spcAft>
                <a:spcPts val="0"/>
              </a:spcAft>
              <a:buClr>
                <a:srgbClr val="7F7F7F"/>
              </a:buClr>
              <a:buSzPts val="1400"/>
              <a:buNone/>
              <a:defRPr sz="1865"/>
            </a:lvl3pPr>
            <a:lvl4pPr lvl="3" algn="ctr">
              <a:lnSpc>
                <a:spcPct val="90000"/>
              </a:lnSpc>
              <a:spcBef>
                <a:spcPts val="535"/>
              </a:spcBef>
              <a:spcAft>
                <a:spcPts val="0"/>
              </a:spcAft>
              <a:buClr>
                <a:srgbClr val="A5A5A5"/>
              </a:buClr>
              <a:buSzPts val="1200"/>
              <a:buNone/>
              <a:defRPr sz="1600"/>
            </a:lvl4pPr>
            <a:lvl5pPr lvl="4" algn="ctr">
              <a:lnSpc>
                <a:spcPct val="90000"/>
              </a:lnSpc>
              <a:spcBef>
                <a:spcPts val="535"/>
              </a:spcBef>
              <a:spcAft>
                <a:spcPts val="0"/>
              </a:spcAft>
              <a:buClr>
                <a:srgbClr val="007485"/>
              </a:buClr>
              <a:buSzPts val="1200"/>
              <a:buNone/>
              <a:defRPr sz="1600"/>
            </a:lvl5pPr>
            <a:lvl6pPr lvl="5" algn="ctr">
              <a:lnSpc>
                <a:spcPct val="90000"/>
              </a:lnSpc>
              <a:spcBef>
                <a:spcPts val="535"/>
              </a:spcBef>
              <a:spcAft>
                <a:spcPts val="0"/>
              </a:spcAft>
              <a:buClr>
                <a:schemeClr val="dk1"/>
              </a:buClr>
              <a:buSzPts val="1200"/>
              <a:buNone/>
              <a:defRPr sz="1600"/>
            </a:lvl6pPr>
            <a:lvl7pPr lvl="6" algn="ctr">
              <a:lnSpc>
                <a:spcPct val="90000"/>
              </a:lnSpc>
              <a:spcBef>
                <a:spcPts val="535"/>
              </a:spcBef>
              <a:spcAft>
                <a:spcPts val="0"/>
              </a:spcAft>
              <a:buClr>
                <a:schemeClr val="dk1"/>
              </a:buClr>
              <a:buSzPts val="1200"/>
              <a:buNone/>
              <a:defRPr sz="1600"/>
            </a:lvl7pPr>
            <a:lvl8pPr lvl="7" algn="ctr">
              <a:lnSpc>
                <a:spcPct val="90000"/>
              </a:lnSpc>
              <a:spcBef>
                <a:spcPts val="535"/>
              </a:spcBef>
              <a:spcAft>
                <a:spcPts val="0"/>
              </a:spcAft>
              <a:buClr>
                <a:schemeClr val="dk1"/>
              </a:buClr>
              <a:buSzPts val="1200"/>
              <a:buNone/>
              <a:defRPr sz="1600"/>
            </a:lvl8pPr>
            <a:lvl9pPr lvl="8" algn="ctr">
              <a:lnSpc>
                <a:spcPct val="90000"/>
              </a:lnSpc>
              <a:spcBef>
                <a:spcPts val="535"/>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2599895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30"/>
        <p:cNvGrpSpPr/>
        <p:nvPr/>
      </p:nvGrpSpPr>
      <p:grpSpPr>
        <a:xfrm>
          <a:off x="0" y="0"/>
          <a:ext cx="0" cy="0"/>
          <a:chOff x="0" y="0"/>
          <a:chExt cx="0" cy="0"/>
        </a:xfrm>
      </p:grpSpPr>
      <p:sp>
        <p:nvSpPr>
          <p:cNvPr id="31" name="Google Shape;31;p5"/>
          <p:cNvSpPr/>
          <p:nvPr/>
        </p:nvSpPr>
        <p:spPr>
          <a:xfrm>
            <a:off x="0" y="0"/>
            <a:ext cx="12214208" cy="1063770"/>
          </a:xfrm>
          <a:prstGeom prst="rect">
            <a:avLst/>
          </a:prstGeom>
          <a:solidFill>
            <a:srgbClr val="0074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32" name="Google Shape;32;p5"/>
          <p:cNvPicPr preferRelativeResize="0"/>
          <p:nvPr/>
        </p:nvPicPr>
        <p:blipFill rotWithShape="1">
          <a:blip r:embed="rId2"/>
          <a:srcRect/>
          <a:stretch>
            <a:fillRect/>
          </a:stretch>
        </p:blipFill>
        <p:spPr>
          <a:xfrm>
            <a:off x="9472377" y="135585"/>
            <a:ext cx="2404185" cy="804457"/>
          </a:xfrm>
          <a:prstGeom prst="rect">
            <a:avLst/>
          </a:prstGeom>
          <a:noFill/>
          <a:ln>
            <a:noFill/>
          </a:ln>
        </p:spPr>
      </p:pic>
      <p:sp>
        <p:nvSpPr>
          <p:cNvPr id="33" name="Google Shape;33;p5"/>
          <p:cNvSpPr txBox="1">
            <a:spLocks noGrp="1"/>
          </p:cNvSpPr>
          <p:nvPr>
            <p:ph type="subTitle" idx="1"/>
          </p:nvPr>
        </p:nvSpPr>
        <p:spPr>
          <a:xfrm>
            <a:off x="369264" y="213817"/>
            <a:ext cx="8597182" cy="642735"/>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5000"/>
              <a:buNone/>
              <a:defRPr sz="5000" b="0" i="1">
                <a:solidFill>
                  <a:schemeClr val="lt1"/>
                </a:solidFill>
                <a:latin typeface="Open Sans" panose="020B0606030504020204"/>
                <a:ea typeface="Open Sans" panose="020B0606030504020204"/>
                <a:cs typeface="Open Sans" panose="020B0606030504020204"/>
                <a:sym typeface="Open Sans" panose="020B0606030504020204"/>
              </a:defRPr>
            </a:lvl1pPr>
            <a:lvl2pPr lvl="1" algn="ctr">
              <a:lnSpc>
                <a:spcPct val="90000"/>
              </a:lnSpc>
              <a:spcBef>
                <a:spcPts val="500"/>
              </a:spcBef>
              <a:spcAft>
                <a:spcPts val="0"/>
              </a:spcAft>
              <a:buClr>
                <a:srgbClr val="007485"/>
              </a:buClr>
              <a:buSzPts val="2000"/>
              <a:buNone/>
              <a:defRPr sz="2000"/>
            </a:lvl2pPr>
            <a:lvl3pPr lvl="2" algn="ctr">
              <a:lnSpc>
                <a:spcPct val="90000"/>
              </a:lnSpc>
              <a:spcBef>
                <a:spcPts val="500"/>
              </a:spcBef>
              <a:spcAft>
                <a:spcPts val="0"/>
              </a:spcAft>
              <a:buClr>
                <a:srgbClr val="7F7F7F"/>
              </a:buClr>
              <a:buSzPts val="1800"/>
              <a:buNone/>
              <a:defRPr sz="1800"/>
            </a:lvl3pPr>
            <a:lvl4pPr lvl="3" algn="ctr">
              <a:lnSpc>
                <a:spcPct val="90000"/>
              </a:lnSpc>
              <a:spcBef>
                <a:spcPts val="500"/>
              </a:spcBef>
              <a:spcAft>
                <a:spcPts val="0"/>
              </a:spcAft>
              <a:buClr>
                <a:srgbClr val="A5A5A5"/>
              </a:buClr>
              <a:buSzPts val="1600"/>
              <a:buNone/>
              <a:defRPr sz="1600"/>
            </a:lvl4pPr>
            <a:lvl5pPr lvl="4" algn="ctr">
              <a:lnSpc>
                <a:spcPct val="90000"/>
              </a:lnSpc>
              <a:spcBef>
                <a:spcPts val="500"/>
              </a:spcBef>
              <a:spcAft>
                <a:spcPts val="0"/>
              </a:spcAft>
              <a:buClr>
                <a:srgbClr val="007485"/>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5"/>
          <p:cNvSpPr txBox="1">
            <a:spLocks noGrp="1"/>
          </p:cNvSpPr>
          <p:nvPr>
            <p:ph type="body" idx="2"/>
          </p:nvPr>
        </p:nvSpPr>
        <p:spPr>
          <a:xfrm>
            <a:off x="395897" y="1404475"/>
            <a:ext cx="11367015" cy="33521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8F5C"/>
              </a:buClr>
              <a:buSzPts val="1800"/>
              <a:buChar char="•"/>
              <a:defRPr/>
            </a:lvl1pPr>
            <a:lvl2pPr marL="914400" lvl="1" indent="-342900" algn="l">
              <a:lnSpc>
                <a:spcPct val="90000"/>
              </a:lnSpc>
              <a:spcBef>
                <a:spcPts val="500"/>
              </a:spcBef>
              <a:spcAft>
                <a:spcPts val="0"/>
              </a:spcAft>
              <a:buClr>
                <a:srgbClr val="007485"/>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A5A5A5"/>
              </a:buClr>
              <a:buSzPts val="1800"/>
              <a:buChar char="•"/>
              <a:defRPr/>
            </a:lvl4pPr>
            <a:lvl5pPr marL="2286000" lvl="4" indent="-342900" algn="l">
              <a:lnSpc>
                <a:spcPct val="90000"/>
              </a:lnSpc>
              <a:spcBef>
                <a:spcPts val="500"/>
              </a:spcBef>
              <a:spcAft>
                <a:spcPts val="0"/>
              </a:spcAft>
              <a:buClr>
                <a:srgbClr val="00748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30175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C5FA43-4960-4E49-BF22-68C8B4875811}"/>
              </a:ext>
            </a:extLst>
          </p:cNvPr>
          <p:cNvSpPr>
            <a:spLocks noGrp="1"/>
          </p:cNvSpPr>
          <p:nvPr>
            <p:ph type="title"/>
          </p:nvPr>
        </p:nvSpPr>
        <p:spPr/>
        <p:txBody>
          <a:bodyPr/>
          <a:lstStyle/>
          <a:p>
            <a:r>
              <a:rPr lang="vi-VN"/>
              <a:t>Bấm để sửa kiểu tiêu đề Bản cái</a:t>
            </a:r>
            <a:endParaRPr lang="en-VI"/>
          </a:p>
        </p:txBody>
      </p:sp>
      <p:sp>
        <p:nvSpPr>
          <p:cNvPr id="3" name="Chỗ dành sẵn cho Nội dung 2">
            <a:extLst>
              <a:ext uri="{FF2B5EF4-FFF2-40B4-BE49-F238E27FC236}">
                <a16:creationId xmlns:a16="http://schemas.microsoft.com/office/drawing/2014/main" id="{1A2536C7-44F7-4B97-96AA-BED4917781F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4" name="Chỗ dành sẵn cho Ngày tháng 3">
            <a:extLst>
              <a:ext uri="{FF2B5EF4-FFF2-40B4-BE49-F238E27FC236}">
                <a16:creationId xmlns:a16="http://schemas.microsoft.com/office/drawing/2014/main" id="{3E5FADA6-A10A-4A17-A430-711E5ECD39DD}"/>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5" name="Chỗ dành sẵn cho Chân trang 4">
            <a:extLst>
              <a:ext uri="{FF2B5EF4-FFF2-40B4-BE49-F238E27FC236}">
                <a16:creationId xmlns:a16="http://schemas.microsoft.com/office/drawing/2014/main" id="{4ECB9B77-9885-4401-8914-9BA6791277DA}"/>
              </a:ext>
            </a:extLst>
          </p:cNvPr>
          <p:cNvSpPr>
            <a:spLocks noGrp="1"/>
          </p:cNvSpPr>
          <p:nvPr>
            <p:ph type="ftr" sz="quarter" idx="11"/>
          </p:nvPr>
        </p:nvSpPr>
        <p:spPr/>
        <p:txBody>
          <a:bodyPr/>
          <a:lstStyle/>
          <a:p>
            <a:endParaRPr lang="en-VI"/>
          </a:p>
        </p:txBody>
      </p:sp>
      <p:sp>
        <p:nvSpPr>
          <p:cNvPr id="6" name="Chỗ dành sẵn cho Số hiệu Bản chiếu 5">
            <a:extLst>
              <a:ext uri="{FF2B5EF4-FFF2-40B4-BE49-F238E27FC236}">
                <a16:creationId xmlns:a16="http://schemas.microsoft.com/office/drawing/2014/main" id="{81DBD08C-DEE5-41F7-B881-7018AC180CAF}"/>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221557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1512" y="135939"/>
            <a:ext cx="11772013" cy="804457"/>
          </a:xfrm>
        </p:spPr>
        <p:txBody>
          <a:bodyPr>
            <a:normAutofit/>
          </a:bodyPr>
          <a:lstStyle>
            <a:lvl1pPr>
              <a:defRPr sz="2400">
                <a:solidFill>
                  <a:srgbClr val="555A00"/>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610600" y="6356352"/>
            <a:ext cx="2743200" cy="365125"/>
          </a:xfrm>
        </p:spPr>
        <p:txBody>
          <a:bodyPr wrap="square" anchor="ctr">
            <a:noAutofit/>
          </a:bodyPr>
          <a:lstStyle>
            <a:lvl1pPr algn="r">
              <a:defRPr sz="825">
                <a:solidFill>
                  <a:schemeClr val="bg1">
                    <a:lumMod val="50000"/>
                  </a:schemeClr>
                </a:solidFill>
                <a:latin typeface="Arial" panose="020B0604020202020204" pitchFamily="34" charset="0"/>
                <a:cs typeface="Arial" panose="020B0604020202020204" pitchFamily="34" charset="0"/>
              </a:defRPr>
            </a:lvl1pPr>
          </a:lstStyle>
          <a:p>
            <a:fld id="{FCBDF9ED-73BD-480C-885B-A3B82F27B7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512" y="6178214"/>
            <a:ext cx="1607288" cy="543263"/>
          </a:xfrm>
          <a:prstGeom prst="rect">
            <a:avLst/>
          </a:prstGeom>
        </p:spPr>
      </p:pic>
      <p:cxnSp>
        <p:nvCxnSpPr>
          <p:cNvPr id="5" name="Straight Connector 4"/>
          <p:cNvCxnSpPr/>
          <p:nvPr userDrawn="1"/>
        </p:nvCxnSpPr>
        <p:spPr>
          <a:xfrm>
            <a:off x="221513" y="962992"/>
            <a:ext cx="11772015" cy="0"/>
          </a:xfrm>
          <a:prstGeom prst="line">
            <a:avLst/>
          </a:prstGeom>
          <a:ln w="19050">
            <a:solidFill>
              <a:srgbClr val="9EA6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28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364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92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869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945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830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984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994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73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26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12730F-3B66-4B1D-B892-531588EEC7C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VI"/>
          </a:p>
        </p:txBody>
      </p:sp>
      <p:sp>
        <p:nvSpPr>
          <p:cNvPr id="3" name="Chỗ dành sẵn cho Văn bản 2">
            <a:extLst>
              <a:ext uri="{FF2B5EF4-FFF2-40B4-BE49-F238E27FC236}">
                <a16:creationId xmlns:a16="http://schemas.microsoft.com/office/drawing/2014/main" id="{E6F5D897-BCC0-44D6-A80B-8446A2E6BA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9C5DC98-D3F0-4B9E-B2EA-47624001CEE1}"/>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5" name="Chỗ dành sẵn cho Chân trang 4">
            <a:extLst>
              <a:ext uri="{FF2B5EF4-FFF2-40B4-BE49-F238E27FC236}">
                <a16:creationId xmlns:a16="http://schemas.microsoft.com/office/drawing/2014/main" id="{725588EB-F3DD-4353-8BC1-29E97A7A6936}"/>
              </a:ext>
            </a:extLst>
          </p:cNvPr>
          <p:cNvSpPr>
            <a:spLocks noGrp="1"/>
          </p:cNvSpPr>
          <p:nvPr>
            <p:ph type="ftr" sz="quarter" idx="11"/>
          </p:nvPr>
        </p:nvSpPr>
        <p:spPr/>
        <p:txBody>
          <a:bodyPr/>
          <a:lstStyle/>
          <a:p>
            <a:endParaRPr lang="en-VI"/>
          </a:p>
        </p:txBody>
      </p:sp>
      <p:sp>
        <p:nvSpPr>
          <p:cNvPr id="6" name="Chỗ dành sẵn cho Số hiệu Bản chiếu 5">
            <a:extLst>
              <a:ext uri="{FF2B5EF4-FFF2-40B4-BE49-F238E27FC236}">
                <a16:creationId xmlns:a16="http://schemas.microsoft.com/office/drawing/2014/main" id="{B3E99C88-B999-4DBC-ADC1-6C4EB27884E4}"/>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415976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772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09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11C425-9DF9-4A9B-8EB8-68D6EBF50E7B}"/>
              </a:ext>
            </a:extLst>
          </p:cNvPr>
          <p:cNvSpPr>
            <a:spLocks noGrp="1"/>
          </p:cNvSpPr>
          <p:nvPr>
            <p:ph type="title"/>
          </p:nvPr>
        </p:nvSpPr>
        <p:spPr/>
        <p:txBody>
          <a:bodyPr/>
          <a:lstStyle/>
          <a:p>
            <a:r>
              <a:rPr lang="vi-VN"/>
              <a:t>Bấm để sửa kiểu tiêu đề Bản cái</a:t>
            </a:r>
            <a:endParaRPr lang="en-VI"/>
          </a:p>
        </p:txBody>
      </p:sp>
      <p:sp>
        <p:nvSpPr>
          <p:cNvPr id="3" name="Chỗ dành sẵn cho Nội dung 2">
            <a:extLst>
              <a:ext uri="{FF2B5EF4-FFF2-40B4-BE49-F238E27FC236}">
                <a16:creationId xmlns:a16="http://schemas.microsoft.com/office/drawing/2014/main" id="{BF356A81-10F4-41E8-AB59-A25B33547AA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4" name="Chỗ dành sẵn cho Nội dung 3">
            <a:extLst>
              <a:ext uri="{FF2B5EF4-FFF2-40B4-BE49-F238E27FC236}">
                <a16:creationId xmlns:a16="http://schemas.microsoft.com/office/drawing/2014/main" id="{3D1A063E-1D3B-476B-8024-69FE6548FBA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5" name="Chỗ dành sẵn cho Ngày tháng 4">
            <a:extLst>
              <a:ext uri="{FF2B5EF4-FFF2-40B4-BE49-F238E27FC236}">
                <a16:creationId xmlns:a16="http://schemas.microsoft.com/office/drawing/2014/main" id="{388A45DF-0DEF-436D-B72B-FF246671765E}"/>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6" name="Chỗ dành sẵn cho Chân trang 5">
            <a:extLst>
              <a:ext uri="{FF2B5EF4-FFF2-40B4-BE49-F238E27FC236}">
                <a16:creationId xmlns:a16="http://schemas.microsoft.com/office/drawing/2014/main" id="{70608926-8532-4B0C-B89D-42AEF7084950}"/>
              </a:ext>
            </a:extLst>
          </p:cNvPr>
          <p:cNvSpPr>
            <a:spLocks noGrp="1"/>
          </p:cNvSpPr>
          <p:nvPr>
            <p:ph type="ftr" sz="quarter" idx="11"/>
          </p:nvPr>
        </p:nvSpPr>
        <p:spPr/>
        <p:txBody>
          <a:bodyPr/>
          <a:lstStyle/>
          <a:p>
            <a:endParaRPr lang="en-VI"/>
          </a:p>
        </p:txBody>
      </p:sp>
      <p:sp>
        <p:nvSpPr>
          <p:cNvPr id="7" name="Chỗ dành sẵn cho Số hiệu Bản chiếu 6">
            <a:extLst>
              <a:ext uri="{FF2B5EF4-FFF2-40B4-BE49-F238E27FC236}">
                <a16:creationId xmlns:a16="http://schemas.microsoft.com/office/drawing/2014/main" id="{3B96625C-AE38-4F7A-9DF9-B278ED57498C}"/>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698642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EEE724-2FCE-453A-9DA0-59C18E8F41F1}"/>
              </a:ext>
            </a:extLst>
          </p:cNvPr>
          <p:cNvSpPr>
            <a:spLocks noGrp="1"/>
          </p:cNvSpPr>
          <p:nvPr>
            <p:ph type="title"/>
          </p:nvPr>
        </p:nvSpPr>
        <p:spPr>
          <a:xfrm>
            <a:off x="839788" y="365125"/>
            <a:ext cx="10515600" cy="1325563"/>
          </a:xfrm>
        </p:spPr>
        <p:txBody>
          <a:bodyPr/>
          <a:lstStyle/>
          <a:p>
            <a:r>
              <a:rPr lang="vi-VN"/>
              <a:t>Bấm để sửa kiểu tiêu đề Bản cái</a:t>
            </a:r>
            <a:endParaRPr lang="en-VI"/>
          </a:p>
        </p:txBody>
      </p:sp>
      <p:sp>
        <p:nvSpPr>
          <p:cNvPr id="3" name="Chỗ dành sẵn cho Văn bản 2">
            <a:extLst>
              <a:ext uri="{FF2B5EF4-FFF2-40B4-BE49-F238E27FC236}">
                <a16:creationId xmlns:a16="http://schemas.microsoft.com/office/drawing/2014/main" id="{814C5CA4-D45B-4526-BBA1-6BEC5DB53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712AB4-A519-49D9-9EC5-8B4AB58BE30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5" name="Chỗ dành sẵn cho Văn bản 4">
            <a:extLst>
              <a:ext uri="{FF2B5EF4-FFF2-40B4-BE49-F238E27FC236}">
                <a16:creationId xmlns:a16="http://schemas.microsoft.com/office/drawing/2014/main" id="{0258AF18-39DB-44DF-AA6D-6E9FF15E1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355C582-1427-4160-A3E5-29D7A35C21CA}"/>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7" name="Chỗ dành sẵn cho Ngày tháng 6">
            <a:extLst>
              <a:ext uri="{FF2B5EF4-FFF2-40B4-BE49-F238E27FC236}">
                <a16:creationId xmlns:a16="http://schemas.microsoft.com/office/drawing/2014/main" id="{34F8B55C-DF19-4ACF-A584-8101C6183C3E}"/>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8" name="Chỗ dành sẵn cho Chân trang 7">
            <a:extLst>
              <a:ext uri="{FF2B5EF4-FFF2-40B4-BE49-F238E27FC236}">
                <a16:creationId xmlns:a16="http://schemas.microsoft.com/office/drawing/2014/main" id="{9269DC42-D501-4950-A108-BFCC5E2626F2}"/>
              </a:ext>
            </a:extLst>
          </p:cNvPr>
          <p:cNvSpPr>
            <a:spLocks noGrp="1"/>
          </p:cNvSpPr>
          <p:nvPr>
            <p:ph type="ftr" sz="quarter" idx="11"/>
          </p:nvPr>
        </p:nvSpPr>
        <p:spPr/>
        <p:txBody>
          <a:bodyPr/>
          <a:lstStyle/>
          <a:p>
            <a:endParaRPr lang="en-VI"/>
          </a:p>
        </p:txBody>
      </p:sp>
      <p:sp>
        <p:nvSpPr>
          <p:cNvPr id="9" name="Chỗ dành sẵn cho Số hiệu Bản chiếu 8">
            <a:extLst>
              <a:ext uri="{FF2B5EF4-FFF2-40B4-BE49-F238E27FC236}">
                <a16:creationId xmlns:a16="http://schemas.microsoft.com/office/drawing/2014/main" id="{74944CA6-C59D-4392-A6BE-AA2FC3EADDC2}"/>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12974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B49439-BF5F-4FE8-9F06-ECCAA52D4F2B}"/>
              </a:ext>
            </a:extLst>
          </p:cNvPr>
          <p:cNvSpPr>
            <a:spLocks noGrp="1"/>
          </p:cNvSpPr>
          <p:nvPr>
            <p:ph type="title"/>
          </p:nvPr>
        </p:nvSpPr>
        <p:spPr/>
        <p:txBody>
          <a:bodyPr/>
          <a:lstStyle/>
          <a:p>
            <a:r>
              <a:rPr lang="vi-VN"/>
              <a:t>Bấm để sửa kiểu tiêu đề Bản cái</a:t>
            </a:r>
            <a:endParaRPr lang="en-VI"/>
          </a:p>
        </p:txBody>
      </p:sp>
      <p:sp>
        <p:nvSpPr>
          <p:cNvPr id="3" name="Chỗ dành sẵn cho Ngày tháng 2">
            <a:extLst>
              <a:ext uri="{FF2B5EF4-FFF2-40B4-BE49-F238E27FC236}">
                <a16:creationId xmlns:a16="http://schemas.microsoft.com/office/drawing/2014/main" id="{102BE317-EDB2-4570-ABA6-BF4804A1EF74}"/>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4" name="Chỗ dành sẵn cho Chân trang 3">
            <a:extLst>
              <a:ext uri="{FF2B5EF4-FFF2-40B4-BE49-F238E27FC236}">
                <a16:creationId xmlns:a16="http://schemas.microsoft.com/office/drawing/2014/main" id="{6FF86FD5-8C9F-46A5-8732-BA439C7EEF25}"/>
              </a:ext>
            </a:extLst>
          </p:cNvPr>
          <p:cNvSpPr>
            <a:spLocks noGrp="1"/>
          </p:cNvSpPr>
          <p:nvPr>
            <p:ph type="ftr" sz="quarter" idx="11"/>
          </p:nvPr>
        </p:nvSpPr>
        <p:spPr/>
        <p:txBody>
          <a:bodyPr/>
          <a:lstStyle/>
          <a:p>
            <a:endParaRPr lang="en-VI"/>
          </a:p>
        </p:txBody>
      </p:sp>
      <p:sp>
        <p:nvSpPr>
          <p:cNvPr id="5" name="Chỗ dành sẵn cho Số hiệu Bản chiếu 4">
            <a:extLst>
              <a:ext uri="{FF2B5EF4-FFF2-40B4-BE49-F238E27FC236}">
                <a16:creationId xmlns:a16="http://schemas.microsoft.com/office/drawing/2014/main" id="{2E2FB7F4-4FD3-45EE-A651-0D60A9178A43}"/>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3683810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96C15FE-844F-49BD-91D1-620DDA1A6328}"/>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3" name="Chỗ dành sẵn cho Chân trang 2">
            <a:extLst>
              <a:ext uri="{FF2B5EF4-FFF2-40B4-BE49-F238E27FC236}">
                <a16:creationId xmlns:a16="http://schemas.microsoft.com/office/drawing/2014/main" id="{A79339B6-A039-48A1-AEB4-155160C6249B}"/>
              </a:ext>
            </a:extLst>
          </p:cNvPr>
          <p:cNvSpPr>
            <a:spLocks noGrp="1"/>
          </p:cNvSpPr>
          <p:nvPr>
            <p:ph type="ftr" sz="quarter" idx="11"/>
          </p:nvPr>
        </p:nvSpPr>
        <p:spPr/>
        <p:txBody>
          <a:bodyPr/>
          <a:lstStyle/>
          <a:p>
            <a:endParaRPr lang="en-VI"/>
          </a:p>
        </p:txBody>
      </p:sp>
      <p:sp>
        <p:nvSpPr>
          <p:cNvPr id="4" name="Chỗ dành sẵn cho Số hiệu Bản chiếu 3">
            <a:extLst>
              <a:ext uri="{FF2B5EF4-FFF2-40B4-BE49-F238E27FC236}">
                <a16:creationId xmlns:a16="http://schemas.microsoft.com/office/drawing/2014/main" id="{23D7A083-7CC3-49AB-8C69-59238E351EE5}"/>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225210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685F5B-9331-49BF-89AB-0B9F7E50199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VI"/>
          </a:p>
        </p:txBody>
      </p:sp>
      <p:sp>
        <p:nvSpPr>
          <p:cNvPr id="3" name="Chỗ dành sẵn cho Nội dung 2">
            <a:extLst>
              <a:ext uri="{FF2B5EF4-FFF2-40B4-BE49-F238E27FC236}">
                <a16:creationId xmlns:a16="http://schemas.microsoft.com/office/drawing/2014/main" id="{8AA488B2-584D-4485-8E62-9B97DE6BA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4" name="Chỗ dành sẵn cho Văn bản 3">
            <a:extLst>
              <a:ext uri="{FF2B5EF4-FFF2-40B4-BE49-F238E27FC236}">
                <a16:creationId xmlns:a16="http://schemas.microsoft.com/office/drawing/2014/main" id="{01E60042-53FC-4206-9F36-1E0FC5223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C2262F-AEFD-4AAB-A833-34E332C83BF1}"/>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6" name="Chỗ dành sẵn cho Chân trang 5">
            <a:extLst>
              <a:ext uri="{FF2B5EF4-FFF2-40B4-BE49-F238E27FC236}">
                <a16:creationId xmlns:a16="http://schemas.microsoft.com/office/drawing/2014/main" id="{2589CC0B-85D2-4BCF-9467-3EC8FA8CDFBC}"/>
              </a:ext>
            </a:extLst>
          </p:cNvPr>
          <p:cNvSpPr>
            <a:spLocks noGrp="1"/>
          </p:cNvSpPr>
          <p:nvPr>
            <p:ph type="ftr" sz="quarter" idx="11"/>
          </p:nvPr>
        </p:nvSpPr>
        <p:spPr/>
        <p:txBody>
          <a:bodyPr/>
          <a:lstStyle/>
          <a:p>
            <a:endParaRPr lang="en-VI"/>
          </a:p>
        </p:txBody>
      </p:sp>
      <p:sp>
        <p:nvSpPr>
          <p:cNvPr id="7" name="Chỗ dành sẵn cho Số hiệu Bản chiếu 6">
            <a:extLst>
              <a:ext uri="{FF2B5EF4-FFF2-40B4-BE49-F238E27FC236}">
                <a16:creationId xmlns:a16="http://schemas.microsoft.com/office/drawing/2014/main" id="{A06F6BBE-553E-4F47-A6D5-BD5AA3FB89AA}"/>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2176484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2FFF22-7266-4FB4-92AD-875A14BB5F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VI"/>
          </a:p>
        </p:txBody>
      </p:sp>
      <p:sp>
        <p:nvSpPr>
          <p:cNvPr id="3" name="Chỗ dành sẵn cho Hình ảnh 2">
            <a:extLst>
              <a:ext uri="{FF2B5EF4-FFF2-40B4-BE49-F238E27FC236}">
                <a16:creationId xmlns:a16="http://schemas.microsoft.com/office/drawing/2014/main" id="{F2EC3B7D-D166-4F9C-BE0E-287A8934F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I"/>
          </a:p>
        </p:txBody>
      </p:sp>
      <p:sp>
        <p:nvSpPr>
          <p:cNvPr id="4" name="Chỗ dành sẵn cho Văn bản 3">
            <a:extLst>
              <a:ext uri="{FF2B5EF4-FFF2-40B4-BE49-F238E27FC236}">
                <a16:creationId xmlns:a16="http://schemas.microsoft.com/office/drawing/2014/main" id="{4F2CFE38-D6E3-4D83-9791-436D2D83B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1534BFE-42E6-4E32-B2E7-51B41B24DC81}"/>
              </a:ext>
            </a:extLst>
          </p:cNvPr>
          <p:cNvSpPr>
            <a:spLocks noGrp="1"/>
          </p:cNvSpPr>
          <p:nvPr>
            <p:ph type="dt" sz="half" idx="10"/>
          </p:nvPr>
        </p:nvSpPr>
        <p:spPr/>
        <p:txBody>
          <a:bodyPr/>
          <a:lstStyle/>
          <a:p>
            <a:fld id="{16DFD9F1-57A1-44FA-BC8E-3213441895A3}" type="datetimeFigureOut">
              <a:rPr lang="en-VI" smtClean="0"/>
              <a:t>04/22/2022</a:t>
            </a:fld>
            <a:endParaRPr lang="en-VI"/>
          </a:p>
        </p:txBody>
      </p:sp>
      <p:sp>
        <p:nvSpPr>
          <p:cNvPr id="6" name="Chỗ dành sẵn cho Chân trang 5">
            <a:extLst>
              <a:ext uri="{FF2B5EF4-FFF2-40B4-BE49-F238E27FC236}">
                <a16:creationId xmlns:a16="http://schemas.microsoft.com/office/drawing/2014/main" id="{875B2733-3BA4-46FC-AB79-C997A997231F}"/>
              </a:ext>
            </a:extLst>
          </p:cNvPr>
          <p:cNvSpPr>
            <a:spLocks noGrp="1"/>
          </p:cNvSpPr>
          <p:nvPr>
            <p:ph type="ftr" sz="quarter" idx="11"/>
          </p:nvPr>
        </p:nvSpPr>
        <p:spPr/>
        <p:txBody>
          <a:bodyPr/>
          <a:lstStyle/>
          <a:p>
            <a:endParaRPr lang="en-VI"/>
          </a:p>
        </p:txBody>
      </p:sp>
      <p:sp>
        <p:nvSpPr>
          <p:cNvPr id="7" name="Chỗ dành sẵn cho Số hiệu Bản chiếu 6">
            <a:extLst>
              <a:ext uri="{FF2B5EF4-FFF2-40B4-BE49-F238E27FC236}">
                <a16:creationId xmlns:a16="http://schemas.microsoft.com/office/drawing/2014/main" id="{CCF238E0-863D-48FA-B1F9-3EBD74CD9A71}"/>
              </a:ext>
            </a:extLst>
          </p:cNvPr>
          <p:cNvSpPr>
            <a:spLocks noGrp="1"/>
          </p:cNvSpPr>
          <p:nvPr>
            <p:ph type="sldNum" sz="quarter" idx="12"/>
          </p:nvPr>
        </p:nvSpPr>
        <p:spPr/>
        <p:txBody>
          <a:bodyPr/>
          <a:lstStyle/>
          <a:p>
            <a:fld id="{F8A4E62B-637D-4DEE-B0BE-8A7657D4FFC1}" type="slidenum">
              <a:rPr lang="en-VI" smtClean="0"/>
              <a:t>‹#›</a:t>
            </a:fld>
            <a:endParaRPr lang="en-VI"/>
          </a:p>
        </p:txBody>
      </p:sp>
    </p:spTree>
    <p:extLst>
      <p:ext uri="{BB962C8B-B14F-4D97-AF65-F5344CB8AC3E}">
        <p14:creationId xmlns:p14="http://schemas.microsoft.com/office/powerpoint/2010/main" val="186089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BAC97D2-53A6-435F-BFE6-A846F5DCB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VI"/>
          </a:p>
        </p:txBody>
      </p:sp>
      <p:sp>
        <p:nvSpPr>
          <p:cNvPr id="3" name="Chỗ dành sẵn cho Văn bản 2">
            <a:extLst>
              <a:ext uri="{FF2B5EF4-FFF2-40B4-BE49-F238E27FC236}">
                <a16:creationId xmlns:a16="http://schemas.microsoft.com/office/drawing/2014/main" id="{314235F9-3795-4103-A4ED-9222F74F78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VI"/>
          </a:p>
        </p:txBody>
      </p:sp>
      <p:sp>
        <p:nvSpPr>
          <p:cNvPr id="4" name="Chỗ dành sẵn cho Ngày tháng 3">
            <a:extLst>
              <a:ext uri="{FF2B5EF4-FFF2-40B4-BE49-F238E27FC236}">
                <a16:creationId xmlns:a16="http://schemas.microsoft.com/office/drawing/2014/main" id="{1BED1DC8-99F0-45BB-8B46-45E2FC7F7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FD9F1-57A1-44FA-BC8E-3213441895A3}" type="datetimeFigureOut">
              <a:rPr lang="en-VI" smtClean="0"/>
              <a:t>04/22/2022</a:t>
            </a:fld>
            <a:endParaRPr lang="en-VI"/>
          </a:p>
        </p:txBody>
      </p:sp>
      <p:sp>
        <p:nvSpPr>
          <p:cNvPr id="5" name="Chỗ dành sẵn cho Chân trang 4">
            <a:extLst>
              <a:ext uri="{FF2B5EF4-FFF2-40B4-BE49-F238E27FC236}">
                <a16:creationId xmlns:a16="http://schemas.microsoft.com/office/drawing/2014/main" id="{EC40069B-1EE2-43B7-8685-874D76530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I"/>
          </a:p>
        </p:txBody>
      </p:sp>
      <p:sp>
        <p:nvSpPr>
          <p:cNvPr id="6" name="Chỗ dành sẵn cho Số hiệu Bản chiếu 5">
            <a:extLst>
              <a:ext uri="{FF2B5EF4-FFF2-40B4-BE49-F238E27FC236}">
                <a16:creationId xmlns:a16="http://schemas.microsoft.com/office/drawing/2014/main" id="{46574407-9A36-4F44-8A66-50B07A2CB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4E62B-637D-4DEE-B0BE-8A7657D4FFC1}" type="slidenum">
              <a:rPr lang="en-VI" smtClean="0"/>
              <a:t>‹#›</a:t>
            </a:fld>
            <a:endParaRPr lang="en-VI"/>
          </a:p>
        </p:txBody>
      </p:sp>
    </p:spTree>
    <p:extLst>
      <p:ext uri="{BB962C8B-B14F-4D97-AF65-F5344CB8AC3E}">
        <p14:creationId xmlns:p14="http://schemas.microsoft.com/office/powerpoint/2010/main" val="2991284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 id="2147483668" r:id="rId19"/>
    <p:sldLayoutId id="214748369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457D46-9692-4F10-B4C3-9733763E01E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4/22/2022</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340691-9AA3-443D-A15E-6DFFB1CAD7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2760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C3tHNFAjwkA" TargetMode="External"/><Relationship Id="rId2" Type="http://schemas.openxmlformats.org/officeDocument/2006/relationships/slideLayout" Target="../slideLayouts/slideLayout15.xml"/><Relationship Id="rId1" Type="http://schemas.openxmlformats.org/officeDocument/2006/relationships/video" Target="https://www.youtube.com/embed/C3tHNFAjwkA?feature=oembed" TargetMode="Externa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4720A4-D5CF-4126-8A01-6EC4BD92241C}"/>
              </a:ext>
            </a:extLst>
          </p:cNvPr>
          <p:cNvSpPr>
            <a:spLocks noGrp="1"/>
          </p:cNvSpPr>
          <p:nvPr>
            <p:ph type="body" idx="10"/>
          </p:nvPr>
        </p:nvSpPr>
        <p:spPr>
          <a:xfrm>
            <a:off x="838200" y="5702156"/>
            <a:ext cx="10515600" cy="1050283"/>
          </a:xfrm>
        </p:spPr>
        <p:txBody>
          <a:bodyPr>
            <a:normAutofit/>
          </a:bodyPr>
          <a:lstStyle/>
          <a:p>
            <a:r>
              <a:rPr lang="nl-BE" dirty="0" smtClean="0">
                <a:latin typeface="Times New Roman" panose="02020603050405020304" pitchFamily="18" charset="0"/>
                <a:cs typeface="Times New Roman" panose="02020603050405020304" pitchFamily="18" charset="0"/>
              </a:rPr>
              <a:t>Nhà Bè, ngày 23 tháng 4 năm 2022</a:t>
            </a:r>
            <a:endParaRPr lang="nl-BE"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5C097C1-96E1-4807-8636-92B373096E6F}"/>
              </a:ext>
            </a:extLst>
          </p:cNvPr>
          <p:cNvSpPr txBox="1">
            <a:spLocks/>
          </p:cNvSpPr>
          <p:nvPr/>
        </p:nvSpPr>
        <p:spPr>
          <a:xfrm>
            <a:off x="0" y="2602250"/>
            <a:ext cx="12324522" cy="1653500"/>
          </a:xfrm>
          <a:prstGeom prst="rect">
            <a:avLst/>
          </a:prstGeom>
        </p:spPr>
        <p:txBody>
          <a:bodyPr vert="horz" lIns="91440" tIns="45720" rIns="91440" bIns="45720" rtlCol="0" anchor="t" anchorCtr="0">
            <a:normAutofit fontScale="70000" lnSpcReduction="20000"/>
          </a:bodyPr>
          <a:lstStyle>
            <a:lvl1pPr algn="ctr" defTabSz="914400" rtl="0" eaLnBrk="1" latinLnBrk="0" hangingPunct="1">
              <a:lnSpc>
                <a:spcPct val="90000"/>
              </a:lnSpc>
              <a:spcBef>
                <a:spcPct val="0"/>
              </a:spcBef>
              <a:buNone/>
              <a:defRPr sz="6200" b="1" kern="1200">
                <a:solidFill>
                  <a:schemeClr val="bg1"/>
                </a:solidFill>
                <a:effectLst/>
                <a:latin typeface="Myriad Pro" panose="020B0503030403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CHÀO MỪNG </a:t>
            </a:r>
            <a:r>
              <a:rPr kumimoji="0" lang="en-US" sz="62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QUÝ </a:t>
            </a:r>
            <a:r>
              <a:rPr kumimoji="0" lang="en-US" sz="6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THẦY/CÔ THAM GIA</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62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BUỔI </a:t>
            </a:r>
            <a:r>
              <a:rPr kumimoji="0" lang="en-US" sz="6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TẬP HUẤN VỀ HỌC THÔNG QUA CHƠI</a:t>
            </a:r>
            <a:endParaRPr kumimoji="0" lang="nl-BE" sz="6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0" y="0"/>
            <a:ext cx="12192000" cy="2008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anose="02020603050405020304" pitchFamily="18" charset="0"/>
                <a:cs typeface="Times New Roman" panose="02020603050405020304" pitchFamily="18" charset="0"/>
              </a:rPr>
              <a:t>ỦY BAN NHÂN DÂN HUYỆN NHÀ BÈ</a:t>
            </a:r>
          </a:p>
          <a:p>
            <a:pPr algn="ctr"/>
            <a:r>
              <a:rPr lang="en-US" sz="3200" dirty="0" smtClean="0">
                <a:solidFill>
                  <a:srgbClr val="FF0000"/>
                </a:solidFill>
                <a:latin typeface="Times New Roman" panose="02020603050405020304" pitchFamily="18" charset="0"/>
                <a:cs typeface="Times New Roman" panose="02020603050405020304" pitchFamily="18" charset="0"/>
              </a:rPr>
              <a:t>TRƯỜNG TIÊU HỌC TRẦN THỊ NGỌC HÂN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43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3EB5495-F681-4B40-9DE7-C06410C7B7FD}"/>
              </a:ext>
            </a:extLst>
          </p:cNvPr>
          <p:cNvSpPr>
            <a:spLocks noGrp="1"/>
          </p:cNvSpPr>
          <p:nvPr>
            <p:ph type="subTitle" idx="13"/>
          </p:nvPr>
        </p:nvSpPr>
        <p:spPr>
          <a:xfrm>
            <a:off x="256855" y="213817"/>
            <a:ext cx="8992654" cy="642735"/>
          </a:xfrm>
        </p:spPr>
        <p:txBody>
          <a:bodyPr anchor="ctr">
            <a:normAutofit/>
          </a:bodyPr>
          <a:lstStyle/>
          <a:p>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Chơi</a:t>
            </a:r>
            <a:endParaRPr lang="en-US" dirty="0">
              <a:latin typeface="Times New Roman" panose="02020603050405020304" pitchFamily="18" charset="0"/>
              <a:cs typeface="Times New Roman" panose="02020603050405020304" pitchFamily="18" charset="0"/>
            </a:endParaRPr>
          </a:p>
        </p:txBody>
      </p:sp>
      <p:sp>
        <p:nvSpPr>
          <p:cNvPr id="5" name="Title 2">
            <a:extLst>
              <a:ext uri="{FF2B5EF4-FFF2-40B4-BE49-F238E27FC236}">
                <a16:creationId xmlns:a16="http://schemas.microsoft.com/office/drawing/2014/main" id="{43E31E84-4517-4C92-9677-9D113A864131}"/>
              </a:ext>
            </a:extLst>
          </p:cNvPr>
          <p:cNvSpPr>
            <a:spLocks noGrp="1"/>
          </p:cNvSpPr>
          <p:nvPr>
            <p:ph type="body" sz="quarter" idx="14"/>
          </p:nvPr>
        </p:nvSpPr>
        <p:spPr>
          <a:xfrm>
            <a:off x="163361" y="2573290"/>
            <a:ext cx="11765401" cy="1432934"/>
          </a:xfrm>
        </p:spPr>
        <p:txBody>
          <a:bodyPr>
            <a:noAutofit/>
          </a:bodyPr>
          <a:lstStyle/>
          <a:p>
            <a:pPr marL="0" lvl="0" indent="0" algn="just">
              <a:buNone/>
            </a:pPr>
            <a:r>
              <a:rPr lang="en-US" sz="6000" dirty="0" smtClean="0">
                <a:latin typeface="Times New Roman" panose="02020603050405020304" pitchFamily="18" charset="0"/>
                <a:cs typeface="Times New Roman" panose="02020603050405020304" pitchFamily="18" charset="0"/>
              </a:rPr>
              <a:t>	</a:t>
            </a:r>
            <a:r>
              <a:rPr lang="vi-VN" sz="4800" dirty="0">
                <a:solidFill>
                  <a:prstClr val="black"/>
                </a:solidFill>
                <a:latin typeface="Times New Roman" panose="02020603050405020304" pitchFamily="18" charset="0"/>
                <a:cs typeface="Calibri" panose="020F0502020204030204" pitchFamily="34" charset="0"/>
              </a:rPr>
              <a:t>HTQC luôn đòi hỏi HS phải được tham gia vào quá trình hoạt động. Tính tích cực được thể hiện khi các em say sưa và tập trung cao độ vào hoạt động học tập. </a:t>
            </a:r>
          </a:p>
        </p:txBody>
      </p:sp>
      <p:sp>
        <p:nvSpPr>
          <p:cNvPr id="3" name="Rectangle 2"/>
          <p:cNvSpPr/>
          <p:nvPr/>
        </p:nvSpPr>
        <p:spPr>
          <a:xfrm>
            <a:off x="2998593" y="1334390"/>
            <a:ext cx="6094938" cy="1015663"/>
          </a:xfrm>
          <a:prstGeom prst="rect">
            <a:avLst/>
          </a:prstGeom>
        </p:spPr>
        <p:txBody>
          <a:bodyPr wrap="none">
            <a:spAutoFit/>
          </a:bodyPr>
          <a:lstStyle/>
          <a:p>
            <a:r>
              <a:rPr lang="vi-VN" sz="6000" b="1" dirty="0">
                <a:solidFill>
                  <a:srgbClr val="FF0000"/>
                </a:solidFill>
                <a:latin typeface="+mj-lt"/>
                <a:cs typeface="Calibri" panose="020F0502020204030204" pitchFamily="34" charset="0"/>
              </a:rPr>
              <a:t>Tham gia tích cực</a:t>
            </a:r>
            <a:endParaRPr lang="en-US" sz="6000" dirty="0">
              <a:latin typeface="+mj-lt"/>
            </a:endParaRPr>
          </a:p>
        </p:txBody>
      </p:sp>
    </p:spTree>
    <p:extLst>
      <p:ext uri="{BB962C8B-B14F-4D97-AF65-F5344CB8AC3E}">
        <p14:creationId xmlns:p14="http://schemas.microsoft.com/office/powerpoint/2010/main" val="377455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3EB5495-F681-4B40-9DE7-C06410C7B7FD}"/>
              </a:ext>
            </a:extLst>
          </p:cNvPr>
          <p:cNvSpPr>
            <a:spLocks noGrp="1"/>
          </p:cNvSpPr>
          <p:nvPr>
            <p:ph type="subTitle" idx="13"/>
          </p:nvPr>
        </p:nvSpPr>
        <p:spPr>
          <a:xfrm>
            <a:off x="256855" y="213817"/>
            <a:ext cx="8992654" cy="642735"/>
          </a:xfrm>
        </p:spPr>
        <p:txBody>
          <a:bodyPr anchor="ctr">
            <a:normAutofit/>
          </a:bodyPr>
          <a:lstStyle/>
          <a:p>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Chơi</a:t>
            </a:r>
            <a:endParaRPr lang="en-US" dirty="0">
              <a:latin typeface="Times New Roman" panose="02020603050405020304" pitchFamily="18" charset="0"/>
              <a:cs typeface="Times New Roman" panose="02020603050405020304" pitchFamily="18" charset="0"/>
            </a:endParaRPr>
          </a:p>
        </p:txBody>
      </p:sp>
      <p:sp>
        <p:nvSpPr>
          <p:cNvPr id="5" name="Title 2">
            <a:extLst>
              <a:ext uri="{FF2B5EF4-FFF2-40B4-BE49-F238E27FC236}">
                <a16:creationId xmlns:a16="http://schemas.microsoft.com/office/drawing/2014/main" id="{43E31E84-4517-4C92-9677-9D113A864131}"/>
              </a:ext>
            </a:extLst>
          </p:cNvPr>
          <p:cNvSpPr>
            <a:spLocks noGrp="1"/>
          </p:cNvSpPr>
          <p:nvPr>
            <p:ph type="body" sz="quarter" idx="14"/>
          </p:nvPr>
        </p:nvSpPr>
        <p:spPr>
          <a:xfrm>
            <a:off x="249013" y="2308490"/>
            <a:ext cx="11765401" cy="1432934"/>
          </a:xfrm>
        </p:spPr>
        <p:txBody>
          <a:bodyPr>
            <a:noAutofit/>
          </a:bodyPr>
          <a:lstStyle/>
          <a:p>
            <a:pPr marL="0" lvl="0" indent="0" algn="just">
              <a:buNone/>
            </a:pPr>
            <a:r>
              <a:rPr lang="en-US" sz="6000" dirty="0" smtClean="0">
                <a:latin typeface="Times New Roman" panose="02020603050405020304" pitchFamily="18" charset="0"/>
                <a:cs typeface="Times New Roman" panose="02020603050405020304" pitchFamily="18" charset="0"/>
              </a:rPr>
              <a:t>	</a:t>
            </a:r>
            <a:r>
              <a:rPr lang="en-US" sz="4800" dirty="0" smtClean="0">
                <a:solidFill>
                  <a:prstClr val="black"/>
                </a:solidFill>
                <a:latin typeface="Times New Roman" panose="02020603050405020304" pitchFamily="18" charset="0"/>
                <a:cs typeface="Calibri" panose="020F0502020204030204" pitchFamily="34" charset="0"/>
              </a:rPr>
              <a:t>T</a:t>
            </a:r>
            <a:r>
              <a:rPr lang="vi-VN" sz="4800" dirty="0" smtClean="0">
                <a:solidFill>
                  <a:prstClr val="black"/>
                </a:solidFill>
                <a:latin typeface="Times New Roman" panose="02020603050405020304" pitchFamily="18" charset="0"/>
                <a:cs typeface="Calibri" panose="020F0502020204030204" pitchFamily="34" charset="0"/>
              </a:rPr>
              <a:t>rong </a:t>
            </a:r>
            <a:r>
              <a:rPr lang="vi-VN" sz="4800" dirty="0">
                <a:solidFill>
                  <a:prstClr val="black"/>
                </a:solidFill>
                <a:latin typeface="Times New Roman" panose="02020603050405020304" pitchFamily="18" charset="0"/>
                <a:cs typeface="Calibri" panose="020F0502020204030204" pitchFamily="34" charset="0"/>
              </a:rPr>
              <a:t>quá trình học, HS có cơ hội liên hệ những điều em đã biết, đã trải qua với những gì em đang học. Thông qua trải nghiệm, thực hành HS có cơ hội thể hiện và mở rộng hiểu biết của mình qua nhiều hình thức như thuyết trình, vẽ tranh, kể chuyện, xếp hình. </a:t>
            </a:r>
          </a:p>
          <a:p>
            <a:pPr marL="0" lvl="0" indent="0" algn="just">
              <a:buNone/>
            </a:pPr>
            <a:endParaRPr lang="vi-VN" sz="4800" dirty="0">
              <a:solidFill>
                <a:prstClr val="black"/>
              </a:solidFill>
              <a:latin typeface="Times New Roman" panose="02020603050405020304" pitchFamily="18" charset="0"/>
              <a:cs typeface="Calibri" panose="020F0502020204030204" pitchFamily="34" charset="0"/>
            </a:endParaRPr>
          </a:p>
        </p:txBody>
      </p:sp>
      <p:sp>
        <p:nvSpPr>
          <p:cNvPr id="3" name="Rectangle 2"/>
          <p:cNvSpPr/>
          <p:nvPr/>
        </p:nvSpPr>
        <p:spPr>
          <a:xfrm>
            <a:off x="3788303" y="1292827"/>
            <a:ext cx="3733714" cy="1015663"/>
          </a:xfrm>
          <a:prstGeom prst="rect">
            <a:avLst/>
          </a:prstGeom>
        </p:spPr>
        <p:txBody>
          <a:bodyPr wrap="none">
            <a:spAutoFit/>
          </a:bodyPr>
          <a:lstStyle/>
          <a:p>
            <a:r>
              <a:rPr lang="vi-VN" sz="6000" b="1" dirty="0">
                <a:solidFill>
                  <a:srgbClr val="FF0000"/>
                </a:solidFill>
                <a:latin typeface="+mj-lt"/>
                <a:cs typeface="Calibri" panose="020F0502020204030204" pitchFamily="34" charset="0"/>
              </a:rPr>
              <a:t>Có ý nghĩa</a:t>
            </a:r>
            <a:endParaRPr lang="en-US" sz="6000" dirty="0">
              <a:latin typeface="+mj-lt"/>
            </a:endParaRPr>
          </a:p>
        </p:txBody>
      </p:sp>
    </p:spTree>
    <p:extLst>
      <p:ext uri="{BB962C8B-B14F-4D97-AF65-F5344CB8AC3E}">
        <p14:creationId xmlns:p14="http://schemas.microsoft.com/office/powerpoint/2010/main" val="118171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3EB5495-F681-4B40-9DE7-C06410C7B7FD}"/>
              </a:ext>
            </a:extLst>
          </p:cNvPr>
          <p:cNvSpPr>
            <a:spLocks noGrp="1"/>
          </p:cNvSpPr>
          <p:nvPr>
            <p:ph type="subTitle" idx="13"/>
          </p:nvPr>
        </p:nvSpPr>
        <p:spPr>
          <a:xfrm>
            <a:off x="256855" y="213817"/>
            <a:ext cx="8992654" cy="642735"/>
          </a:xfrm>
        </p:spPr>
        <p:txBody>
          <a:bodyPr anchor="ctr">
            <a:normAutofit/>
          </a:bodyPr>
          <a:lstStyle/>
          <a:p>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Chơi</a:t>
            </a:r>
            <a:endParaRPr lang="en-US" dirty="0">
              <a:latin typeface="Times New Roman" panose="02020603050405020304" pitchFamily="18" charset="0"/>
              <a:cs typeface="Times New Roman" panose="02020603050405020304" pitchFamily="18" charset="0"/>
            </a:endParaRPr>
          </a:p>
        </p:txBody>
      </p:sp>
      <p:sp>
        <p:nvSpPr>
          <p:cNvPr id="5" name="Title 2">
            <a:extLst>
              <a:ext uri="{FF2B5EF4-FFF2-40B4-BE49-F238E27FC236}">
                <a16:creationId xmlns:a16="http://schemas.microsoft.com/office/drawing/2014/main" id="{43E31E84-4517-4C92-9677-9D113A864131}"/>
              </a:ext>
            </a:extLst>
          </p:cNvPr>
          <p:cNvSpPr>
            <a:spLocks noGrp="1"/>
          </p:cNvSpPr>
          <p:nvPr>
            <p:ph type="body" sz="quarter" idx="14"/>
          </p:nvPr>
        </p:nvSpPr>
        <p:spPr>
          <a:xfrm>
            <a:off x="249011" y="2668523"/>
            <a:ext cx="11765401" cy="1432934"/>
          </a:xfrm>
        </p:spPr>
        <p:txBody>
          <a:bodyPr>
            <a:noAutofit/>
          </a:bodyPr>
          <a:lstStyle/>
          <a:p>
            <a:pPr marL="0" lvl="0" indent="0" algn="just">
              <a:buNone/>
            </a:pPr>
            <a:r>
              <a:rPr lang="en-US" sz="6000" dirty="0" smtClean="0">
                <a:latin typeface="Times New Roman" panose="02020603050405020304" pitchFamily="18" charset="0"/>
                <a:cs typeface="Times New Roman" panose="02020603050405020304" pitchFamily="18" charset="0"/>
              </a:rPr>
              <a:t>	</a:t>
            </a:r>
            <a:r>
              <a:rPr lang="en-US" sz="4800" dirty="0" smtClean="0">
                <a:solidFill>
                  <a:prstClr val="black"/>
                </a:solidFill>
                <a:latin typeface="Times New Roman" panose="02020603050405020304" pitchFamily="18" charset="0"/>
                <a:cs typeface="Calibri" panose="020F0502020204030204" pitchFamily="34" charset="0"/>
              </a:rPr>
              <a:t>C</a:t>
            </a:r>
            <a:r>
              <a:rPr lang="vi-VN" sz="4800" dirty="0" smtClean="0">
                <a:solidFill>
                  <a:prstClr val="black"/>
                </a:solidFill>
                <a:latin typeface="Times New Roman" panose="02020603050405020304" pitchFamily="18" charset="0"/>
                <a:cs typeface="Calibri" panose="020F0502020204030204" pitchFamily="34" charset="0"/>
              </a:rPr>
              <a:t>ó </a:t>
            </a:r>
            <a:r>
              <a:rPr lang="vi-VN" sz="4800" dirty="0">
                <a:solidFill>
                  <a:prstClr val="black"/>
                </a:solidFill>
                <a:latin typeface="Times New Roman" panose="02020603050405020304" pitchFamily="18" charset="0"/>
                <a:cs typeface="Calibri" panose="020F0502020204030204" pitchFamily="34" charset="0"/>
              </a:rPr>
              <a:t>nghĩa là HS có thể thử nghiệm nhiều khả năng khác nhau để trả lời câu hỏi mà em đang tìm hiểu và đưa ra các giả thuyết, tiếp tục đặt câu hỏi tiếp theo. Cách học này sẽ giúp các em tìm ra nhiều phương án giải quyết cho một vấn đề, từ đó hình thành tư duy đa chiều.</a:t>
            </a:r>
          </a:p>
          <a:p>
            <a:pPr marL="0" lvl="0" indent="0" algn="just">
              <a:buNone/>
            </a:pPr>
            <a:endParaRPr lang="vi-VN" sz="4800" dirty="0">
              <a:solidFill>
                <a:prstClr val="black"/>
              </a:solidFill>
              <a:latin typeface="Times New Roman" panose="02020603050405020304" pitchFamily="18" charset="0"/>
              <a:cs typeface="Calibri" panose="020F0502020204030204" pitchFamily="34" charset="0"/>
            </a:endParaRPr>
          </a:p>
        </p:txBody>
      </p:sp>
      <p:sp>
        <p:nvSpPr>
          <p:cNvPr id="3" name="Rectangle 2"/>
          <p:cNvSpPr/>
          <p:nvPr/>
        </p:nvSpPr>
        <p:spPr>
          <a:xfrm>
            <a:off x="1962943" y="1098863"/>
            <a:ext cx="8337539" cy="1569660"/>
          </a:xfrm>
          <a:prstGeom prst="rect">
            <a:avLst/>
          </a:prstGeom>
        </p:spPr>
        <p:txBody>
          <a:bodyPr wrap="none">
            <a:spAutoFit/>
          </a:bodyPr>
          <a:lstStyle/>
          <a:p>
            <a:r>
              <a:rPr lang="vi-VN" sz="4800" b="1" dirty="0">
                <a:solidFill>
                  <a:srgbClr val="FF0000"/>
                </a:solidFill>
                <a:latin typeface="+mj-lt"/>
                <a:cs typeface="Calibri" panose="020F0502020204030204" pitchFamily="34" charset="0"/>
              </a:rPr>
              <a:t>Có nhiều cơ hội thử </a:t>
            </a:r>
            <a:r>
              <a:rPr lang="vi-VN" sz="4800" b="1" dirty="0" smtClean="0">
                <a:solidFill>
                  <a:srgbClr val="FF0000"/>
                </a:solidFill>
                <a:latin typeface="+mj-lt"/>
                <a:cs typeface="Calibri" panose="020F0502020204030204" pitchFamily="34" charset="0"/>
              </a:rPr>
              <a:t>nghiệm</a:t>
            </a:r>
            <a:endParaRPr lang="en-US" sz="4800" b="1" dirty="0" smtClean="0">
              <a:solidFill>
                <a:srgbClr val="FF0000"/>
              </a:solidFill>
              <a:latin typeface="+mj-lt"/>
              <a:cs typeface="Calibri" panose="020F0502020204030204" pitchFamily="34" charset="0"/>
            </a:endParaRPr>
          </a:p>
          <a:p>
            <a:r>
              <a:rPr lang="vi-VN" sz="4800" b="1" dirty="0" smtClean="0">
                <a:solidFill>
                  <a:srgbClr val="FF0000"/>
                </a:solidFill>
                <a:latin typeface="+mj-lt"/>
                <a:cs typeface="Calibri" panose="020F0502020204030204" pitchFamily="34" charset="0"/>
              </a:rPr>
              <a:t> </a:t>
            </a:r>
            <a:r>
              <a:rPr lang="vi-VN" sz="4800" b="1" dirty="0">
                <a:solidFill>
                  <a:srgbClr val="FF0000"/>
                </a:solidFill>
                <a:latin typeface="+mj-lt"/>
                <a:cs typeface="Calibri" panose="020F0502020204030204" pitchFamily="34" charset="0"/>
              </a:rPr>
              <a:t>(có cơ hội được lặp đi lặp lại</a:t>
            </a:r>
            <a:r>
              <a:rPr lang="vi-VN" sz="4800" b="1" dirty="0" smtClean="0">
                <a:solidFill>
                  <a:srgbClr val="FF0000"/>
                </a:solidFill>
                <a:latin typeface="+mj-lt"/>
                <a:cs typeface="Calibri" panose="020F0502020204030204" pitchFamily="34" charset="0"/>
              </a:rPr>
              <a:t>) </a:t>
            </a:r>
            <a:endParaRPr lang="en-US" sz="4800" dirty="0">
              <a:latin typeface="+mj-lt"/>
            </a:endParaRPr>
          </a:p>
        </p:txBody>
      </p:sp>
    </p:spTree>
    <p:extLst>
      <p:ext uri="{BB962C8B-B14F-4D97-AF65-F5344CB8AC3E}">
        <p14:creationId xmlns:p14="http://schemas.microsoft.com/office/powerpoint/2010/main" val="110081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3EB5495-F681-4B40-9DE7-C06410C7B7FD}"/>
              </a:ext>
            </a:extLst>
          </p:cNvPr>
          <p:cNvSpPr>
            <a:spLocks noGrp="1"/>
          </p:cNvSpPr>
          <p:nvPr>
            <p:ph type="subTitle" idx="13"/>
          </p:nvPr>
        </p:nvSpPr>
        <p:spPr>
          <a:xfrm>
            <a:off x="256855" y="213817"/>
            <a:ext cx="8992654" cy="642735"/>
          </a:xfrm>
        </p:spPr>
        <p:txBody>
          <a:bodyPr anchor="ctr">
            <a:normAutofit/>
          </a:bodyPr>
          <a:lstStyle/>
          <a:p>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Chơi</a:t>
            </a:r>
            <a:endParaRPr lang="en-US" dirty="0">
              <a:latin typeface="Times New Roman" panose="02020603050405020304" pitchFamily="18" charset="0"/>
              <a:cs typeface="Times New Roman" panose="02020603050405020304" pitchFamily="18" charset="0"/>
            </a:endParaRPr>
          </a:p>
        </p:txBody>
      </p:sp>
      <p:sp>
        <p:nvSpPr>
          <p:cNvPr id="5" name="Title 2">
            <a:extLst>
              <a:ext uri="{FF2B5EF4-FFF2-40B4-BE49-F238E27FC236}">
                <a16:creationId xmlns:a16="http://schemas.microsoft.com/office/drawing/2014/main" id="{43E31E84-4517-4C92-9677-9D113A864131}"/>
              </a:ext>
            </a:extLst>
          </p:cNvPr>
          <p:cNvSpPr>
            <a:spLocks noGrp="1"/>
          </p:cNvSpPr>
          <p:nvPr>
            <p:ph type="body" sz="quarter" idx="14"/>
          </p:nvPr>
        </p:nvSpPr>
        <p:spPr>
          <a:xfrm>
            <a:off x="0" y="1916236"/>
            <a:ext cx="11765401" cy="1432934"/>
          </a:xfrm>
        </p:spPr>
        <p:txBody>
          <a:bodyPr>
            <a:noAutofit/>
          </a:bodyPr>
          <a:lstStyle/>
          <a:p>
            <a:pPr marL="0" lvl="0" indent="0" algn="just">
              <a:buNone/>
            </a:pPr>
            <a:r>
              <a:rPr lang="en-US" sz="6000" dirty="0" smtClean="0">
                <a:latin typeface="Times New Roman" panose="02020603050405020304" pitchFamily="18" charset="0"/>
                <a:cs typeface="Times New Roman" panose="02020603050405020304" pitchFamily="18" charset="0"/>
              </a:rPr>
              <a:t>	</a:t>
            </a:r>
            <a:r>
              <a:rPr lang="en-US" sz="4800" dirty="0">
                <a:solidFill>
                  <a:prstClr val="black"/>
                </a:solidFill>
                <a:latin typeface="Times New Roman" panose="02020603050405020304" pitchFamily="18" charset="0"/>
                <a:cs typeface="Calibri" panose="020F0502020204030204" pitchFamily="34" charset="0"/>
              </a:rPr>
              <a:t>Đ</a:t>
            </a:r>
            <a:r>
              <a:rPr lang="vi-VN" sz="4800" dirty="0" smtClean="0">
                <a:solidFill>
                  <a:prstClr val="black"/>
                </a:solidFill>
                <a:latin typeface="Times New Roman" panose="02020603050405020304" pitchFamily="18" charset="0"/>
                <a:cs typeface="Calibri" panose="020F0502020204030204" pitchFamily="34" charset="0"/>
              </a:rPr>
              <a:t>ây </a:t>
            </a:r>
            <a:r>
              <a:rPr lang="vi-VN" sz="4800" dirty="0">
                <a:solidFill>
                  <a:prstClr val="black"/>
                </a:solidFill>
                <a:latin typeface="Times New Roman" panose="02020603050405020304" pitchFamily="18" charset="0"/>
                <a:cs typeface="Calibri" panose="020F0502020204030204" pitchFamily="34" charset="0"/>
              </a:rPr>
              <a:t>là một công cụ hữu ích cho cả học và chơi. Thông qua thể hiện suy nghĩ mình, qua tương tác trực tiếp, HS sẽ được chia sẻ và hiểu ý tưởng của bạn bè, thầy cô. Từ đó, các em không chỉ cảm thấy thoải mái mà còn cảm thấy gắn kết và tạo mối quan hệ thân thiết với các bạn trong lớp.</a:t>
            </a:r>
          </a:p>
          <a:p>
            <a:pPr marL="0" lvl="0" indent="0" algn="just">
              <a:buNone/>
            </a:pPr>
            <a:endParaRPr lang="vi-VN" sz="4800" dirty="0">
              <a:solidFill>
                <a:prstClr val="black"/>
              </a:solidFill>
              <a:latin typeface="Times New Roman" panose="02020603050405020304" pitchFamily="18" charset="0"/>
              <a:cs typeface="Calibri" panose="020F0502020204030204" pitchFamily="34" charset="0"/>
            </a:endParaRPr>
          </a:p>
        </p:txBody>
      </p:sp>
      <p:sp>
        <p:nvSpPr>
          <p:cNvPr id="3" name="Rectangle 2"/>
          <p:cNvSpPr/>
          <p:nvPr/>
        </p:nvSpPr>
        <p:spPr>
          <a:xfrm>
            <a:off x="2988179" y="1085239"/>
            <a:ext cx="4794902" cy="830997"/>
          </a:xfrm>
          <a:prstGeom prst="rect">
            <a:avLst/>
          </a:prstGeom>
        </p:spPr>
        <p:txBody>
          <a:bodyPr wrap="none">
            <a:spAutoFit/>
          </a:bodyPr>
          <a:lstStyle/>
          <a:p>
            <a:r>
              <a:rPr lang="vi-VN" sz="4800" b="1" dirty="0">
                <a:solidFill>
                  <a:srgbClr val="FF0000"/>
                </a:solidFill>
                <a:latin typeface="+mj-lt"/>
                <a:cs typeface="Calibri" panose="020F0502020204030204" pitchFamily="34" charset="0"/>
              </a:rPr>
              <a:t>Tương tác xã hội </a:t>
            </a:r>
            <a:endParaRPr lang="en-US" sz="4800" dirty="0">
              <a:latin typeface="+mj-lt"/>
            </a:endParaRPr>
          </a:p>
        </p:txBody>
      </p:sp>
    </p:spTree>
    <p:extLst>
      <p:ext uri="{BB962C8B-B14F-4D97-AF65-F5344CB8AC3E}">
        <p14:creationId xmlns:p14="http://schemas.microsoft.com/office/powerpoint/2010/main" val="372652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10;&#10;Description automatically generated">
            <a:extLst>
              <a:ext uri="{FF2B5EF4-FFF2-40B4-BE49-F238E27FC236}">
                <a16:creationId xmlns:a16="http://schemas.microsoft.com/office/drawing/2014/main" id="{DE2797AD-DC3C-4F4B-BBF7-0F90313F3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010" y="0"/>
            <a:ext cx="6711979" cy="5436703"/>
          </a:xfrm>
          <a:prstGeom prst="rect">
            <a:avLst/>
          </a:prstGeom>
          <a:noFill/>
        </p:spPr>
      </p:pic>
      <p:sp>
        <p:nvSpPr>
          <p:cNvPr id="2" name="Title 1">
            <a:extLst>
              <a:ext uri="{FF2B5EF4-FFF2-40B4-BE49-F238E27FC236}">
                <a16:creationId xmlns:a16="http://schemas.microsoft.com/office/drawing/2014/main" id="{BC908071-0960-464B-9066-1CD7C33D4EDB}"/>
              </a:ext>
            </a:extLst>
          </p:cNvPr>
          <p:cNvSpPr>
            <a:spLocks noGrp="1"/>
          </p:cNvSpPr>
          <p:nvPr>
            <p:ph type="ctrTitle"/>
          </p:nvPr>
        </p:nvSpPr>
        <p:spPr>
          <a:xfrm>
            <a:off x="281353" y="5436704"/>
            <a:ext cx="11517193" cy="1376600"/>
          </a:xfrm>
        </p:spPr>
        <p:txBody>
          <a:bodyPr anchor="t">
            <a:normAutofit/>
          </a:bodyPr>
          <a:lstStyle/>
          <a:p>
            <a:r>
              <a:rPr lang="en-GB" sz="8000" dirty="0" err="1"/>
              <a:t>Phân</a:t>
            </a:r>
            <a:r>
              <a:rPr lang="en-GB" sz="8000" dirty="0"/>
              <a:t> </a:t>
            </a:r>
            <a:r>
              <a:rPr lang="en-GB" sz="8000" dirty="0" err="1"/>
              <a:t>tích</a:t>
            </a:r>
            <a:r>
              <a:rPr lang="en-GB" sz="8000" dirty="0"/>
              <a:t> video</a:t>
            </a:r>
          </a:p>
        </p:txBody>
      </p:sp>
    </p:spTree>
    <p:extLst>
      <p:ext uri="{BB962C8B-B14F-4D97-AF65-F5344CB8AC3E}">
        <p14:creationId xmlns:p14="http://schemas.microsoft.com/office/powerpoint/2010/main" val="3657415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8F37029-1BD8-42C1-AC79-6D5E8B7B40B8}"/>
              </a:ext>
            </a:extLst>
          </p:cNvPr>
          <p:cNvSpPr>
            <a:spLocks noGrp="1"/>
          </p:cNvSpPr>
          <p:nvPr>
            <p:ph type="subTitle" idx="13"/>
          </p:nvPr>
        </p:nvSpPr>
        <p:spPr/>
        <p:txBody>
          <a:bodyPr/>
          <a:lstStyle/>
          <a:p>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HTQC</a:t>
            </a:r>
          </a:p>
        </p:txBody>
      </p:sp>
      <p:sp>
        <p:nvSpPr>
          <p:cNvPr id="3" name="Text Placeholder 2">
            <a:extLst>
              <a:ext uri="{FF2B5EF4-FFF2-40B4-BE49-F238E27FC236}">
                <a16:creationId xmlns:a16="http://schemas.microsoft.com/office/drawing/2014/main" id="{75BD393C-6A4F-4B28-807A-C654F8968EC8}"/>
              </a:ext>
            </a:extLst>
          </p:cNvPr>
          <p:cNvSpPr>
            <a:spLocks noGrp="1"/>
          </p:cNvSpPr>
          <p:nvPr>
            <p:ph type="body" sz="quarter" idx="14"/>
          </p:nvPr>
        </p:nvSpPr>
        <p:spPr>
          <a:xfrm>
            <a:off x="0" y="1174835"/>
            <a:ext cx="11536881" cy="5483203"/>
          </a:xfrm>
        </p:spPr>
        <p:txBody>
          <a:bodyPr>
            <a:normAutofit/>
          </a:bodyPr>
          <a:lstStyle/>
          <a:p>
            <a:pPr marR="0" algn="just">
              <a:lnSpc>
                <a:spcPct val="150000"/>
              </a:lnSpc>
              <a:spcBef>
                <a:spcPts val="0"/>
              </a:spcBef>
              <a:spcAft>
                <a:spcPts val="800"/>
              </a:spcAft>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Xem</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600" dirty="0">
                <a:latin typeface="Times New Roman" panose="02020603050405020304" pitchFamily="18" charset="0"/>
                <a:ea typeface="Calibri" panose="020F0502020204030204" pitchFamily="34" charset="0"/>
                <a:cs typeface="Times New Roman" panose="02020603050405020304" pitchFamily="18" charset="0"/>
              </a:rPr>
              <a:t> video clip </a:t>
            </a:r>
          </a:p>
          <a:p>
            <a:pPr marR="0" algn="just">
              <a:lnSpc>
                <a:spcPct val="150000"/>
              </a:lnSpc>
              <a:spcBef>
                <a:spcPts val="0"/>
              </a:spcBef>
              <a:spcAft>
                <a:spcPts val="800"/>
              </a:spcAft>
            </a:pP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xem</a:t>
            </a:r>
            <a:r>
              <a:rPr lang="en-US" sz="3600" dirty="0">
                <a:latin typeface="Times New Roman" panose="02020603050405020304" pitchFamily="18" charset="0"/>
                <a:ea typeface="Calibri" panose="020F0502020204030204" pitchFamily="34" charset="0"/>
                <a:cs typeface="Times New Roman" panose="02020603050405020304" pitchFamily="18" charset="0"/>
              </a:rPr>
              <a:t> video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suy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p>
          <a:p>
            <a:pPr marL="342900" lvl="1" indent="284163" algn="just">
              <a:lnSpc>
                <a:spcPct val="150000"/>
              </a:lnSpc>
              <a:spcBef>
                <a:spcPts val="0"/>
              </a:spcBef>
              <a:spcAft>
                <a:spcPts val="800"/>
              </a:spcAft>
              <a:buNone/>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a:latin typeface="Times New Roman" panose="02020603050405020304" pitchFamily="18" charset="0"/>
                <a:ea typeface="Calibri" panose="020F0502020204030204" pitchFamily="34" charset="0"/>
                <a:cs typeface="Times New Roman" panose="02020603050405020304" pitchFamily="18" charset="0"/>
              </a:rPr>
              <a:t>dạy này có áp dụng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dirty="0">
                <a:latin typeface="Times New Roman" panose="02020603050405020304" pitchFamily="18" charset="0"/>
                <a:ea typeface="Calibri" panose="020F0502020204030204" pitchFamily="34" charset="0"/>
                <a:cs typeface="Times New Roman" panose="02020603050405020304" pitchFamily="18" charset="0"/>
              </a:rPr>
              <a:t> HTQC </a:t>
            </a:r>
            <a:r>
              <a:rPr lang="vi-VN" sz="3600" dirty="0">
                <a:latin typeface="Times New Roman" panose="02020603050405020304" pitchFamily="18" charset="0"/>
                <a:ea typeface="Calibri" panose="020F0502020204030204" pitchFamily="34" charset="0"/>
                <a:cs typeface="Times New Roman" panose="02020603050405020304" pitchFamily="18" charset="0"/>
              </a:rPr>
              <a:t>không?</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342900" lvl="1" indent="284163" algn="just">
              <a:lnSpc>
                <a:spcPct val="150000"/>
              </a:lnSpc>
              <a:spcBef>
                <a:spcPts val="0"/>
              </a:spcBef>
              <a:spcAft>
                <a:spcPts val="800"/>
              </a:spcAft>
              <a:buNone/>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err="1">
                <a:latin typeface="Times New Roman" panose="02020603050405020304" pitchFamily="18" charset="0"/>
                <a:ea typeface="Calibri" panose="020F0502020204030204" pitchFamily="34" charset="0"/>
                <a:cs typeface="Times New Roman" panose="02020603050405020304" pitchFamily="18" charset="0"/>
              </a:rPr>
              <a:t>Nếu</a:t>
            </a:r>
            <a:r>
              <a:rPr lang="vi-VN" sz="3600" dirty="0">
                <a:latin typeface="Times New Roman" panose="02020603050405020304" pitchFamily="18" charset="0"/>
                <a:ea typeface="Calibri" panose="020F0502020204030204" pitchFamily="34" charset="0"/>
                <a:cs typeface="Times New Roman" panose="02020603050405020304" pitchFamily="18" charset="0"/>
              </a:rPr>
              <a:t> “Có”  thì tại sao? Bạn thấy đặc điểm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nào</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Calibri" panose="020F0502020204030204" pitchFamily="34" charset="0"/>
                <a:cs typeface="Times New Roman" panose="02020603050405020304" pitchFamily="18" charset="0"/>
              </a:rPr>
              <a:t>HTQC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video</a:t>
            </a:r>
            <a:r>
              <a:rPr lang="vi-VN" sz="36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E74363C5-2127-484E-A13D-04B1C472D211}"/>
              </a:ext>
            </a:extLst>
          </p:cNvPr>
          <p:cNvPicPr>
            <a:picLocks noChangeAspect="1"/>
          </p:cNvPicPr>
          <p:nvPr/>
        </p:nvPicPr>
        <p:blipFill>
          <a:blip r:embed="rId2"/>
          <a:stretch>
            <a:fillRect/>
          </a:stretch>
        </p:blipFill>
        <p:spPr>
          <a:xfrm>
            <a:off x="10113817" y="1320890"/>
            <a:ext cx="1828801" cy="1761502"/>
          </a:xfrm>
          <a:prstGeom prst="rect">
            <a:avLst/>
          </a:prstGeom>
        </p:spPr>
      </p:pic>
    </p:spTree>
    <p:extLst>
      <p:ext uri="{BB962C8B-B14F-4D97-AF65-F5344CB8AC3E}">
        <p14:creationId xmlns:p14="http://schemas.microsoft.com/office/powerpoint/2010/main" val="145728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CF9CA28-A4A3-4E50-B2B6-2D6719F2DC08}"/>
              </a:ext>
            </a:extLst>
          </p:cNvPr>
          <p:cNvSpPr>
            <a:spLocks noGrp="1"/>
          </p:cNvSpPr>
          <p:nvPr>
            <p:ph type="subTitle" idx="13"/>
          </p:nvPr>
        </p:nvSpPr>
        <p:spPr>
          <a:xfrm>
            <a:off x="1" y="213817"/>
            <a:ext cx="9894012" cy="854695"/>
          </a:xfrm>
        </p:spPr>
        <p:txBody>
          <a:bodyPr/>
          <a:lstStyle/>
          <a:p>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video: </a:t>
            </a:r>
            <a:r>
              <a:rPr lang="en-US" dirty="0" err="1">
                <a:latin typeface="Times New Roman" panose="02020603050405020304" pitchFamily="18" charset="0"/>
                <a:cs typeface="Times New Roman" panose="02020603050405020304" pitchFamily="18" charset="0"/>
              </a:rPr>
              <a:t>Sơ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a:t>
            </a:r>
            <a:endParaRPr lang="vi-VN"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9C312E2E-7332-4854-AA09-383925717376}"/>
              </a:ext>
            </a:extLst>
          </p:cNvPr>
          <p:cNvSpPr>
            <a:spLocks noGrp="1"/>
          </p:cNvSpPr>
          <p:nvPr>
            <p:ph type="body" sz="quarter" idx="14"/>
          </p:nvPr>
        </p:nvSpPr>
        <p:spPr>
          <a:xfrm>
            <a:off x="123290" y="1068512"/>
            <a:ext cx="11818705" cy="5681610"/>
          </a:xfrm>
        </p:spPr>
        <p:txBody>
          <a:bodyPr>
            <a:noAutofit/>
          </a:bodyPr>
          <a:lstStyle/>
          <a:p>
            <a:pPr marL="0" marR="0" lvl="0" indent="0" algn="just">
              <a:lnSpc>
                <a:spcPct val="115000"/>
              </a:lnSpc>
              <a:spcBef>
                <a:spcPts val="0"/>
              </a:spcBef>
              <a:spcAft>
                <a:spcPts val="800"/>
              </a:spcAft>
              <a:buNone/>
            </a:pPr>
            <a:endParaRPr lang="en-US" sz="3600" dirty="0">
              <a:solidFill>
                <a:srgbClr val="007485"/>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just">
              <a:lnSpc>
                <a:spcPct val="115000"/>
              </a:lnSpc>
              <a:spcBef>
                <a:spcPts val="0"/>
              </a:spcBef>
              <a:spcAft>
                <a:spcPts val="800"/>
              </a:spcAft>
              <a:buNone/>
            </a:pPr>
            <a:endParaRPr lang="en-US" sz="3600" dirty="0">
              <a:solidFill>
                <a:srgbClr val="007485"/>
              </a:solidFill>
              <a:latin typeface="Calibri" panose="020F0502020204030204" pitchFamily="34" charset="0"/>
              <a:ea typeface="Yu Mincho" panose="02020400000000000000" pitchFamily="18" charset="-128"/>
              <a:cs typeface="Calibri" panose="020F0502020204030204" pitchFamily="34" charset="0"/>
            </a:endParaRPr>
          </a:p>
          <a:p>
            <a:pPr marL="0" marR="0" lvl="0" indent="0" algn="just">
              <a:lnSpc>
                <a:spcPct val="115000"/>
              </a:lnSpc>
              <a:spcBef>
                <a:spcPts val="0"/>
              </a:spcBef>
              <a:spcAft>
                <a:spcPts val="800"/>
              </a:spcAft>
              <a:buNone/>
            </a:pPr>
            <a:endParaRPr lang="en-US" sz="3600" dirty="0">
              <a:solidFill>
                <a:srgbClr val="007485"/>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just">
              <a:lnSpc>
                <a:spcPct val="115000"/>
              </a:lnSpc>
              <a:spcBef>
                <a:spcPts val="0"/>
              </a:spcBef>
              <a:spcAft>
                <a:spcPts val="800"/>
              </a:spcAft>
              <a:buNone/>
            </a:pPr>
            <a:endParaRPr lang="en-US" sz="3600" dirty="0">
              <a:solidFill>
                <a:srgbClr val="007485"/>
              </a:solidFill>
              <a:latin typeface="Calibri" panose="020F0502020204030204" pitchFamily="34" charset="0"/>
              <a:ea typeface="Yu Mincho" panose="02020400000000000000" pitchFamily="18" charset="-128"/>
              <a:cs typeface="Calibri" panose="020F0502020204030204" pitchFamily="34" charset="0"/>
            </a:endParaRPr>
          </a:p>
          <a:p>
            <a:pPr marL="0" marR="0" lvl="0" indent="0" algn="just">
              <a:lnSpc>
                <a:spcPct val="115000"/>
              </a:lnSpc>
              <a:spcBef>
                <a:spcPts val="0"/>
              </a:spcBef>
              <a:spcAft>
                <a:spcPts val="800"/>
              </a:spcAft>
              <a:buNone/>
            </a:pPr>
            <a:r>
              <a:rPr lang="en-US" sz="3600" dirty="0">
                <a:solidFill>
                  <a:srgbClr val="007485"/>
                </a:solidFill>
                <a:effectLst/>
                <a:latin typeface="Calibri" panose="020F0502020204030204" pitchFamily="34" charset="0"/>
                <a:ea typeface="Yu Mincho" panose="02020400000000000000" pitchFamily="18" charset="-128"/>
                <a:cs typeface="Calibri" panose="020F0502020204030204" pitchFamily="34" charset="0"/>
              </a:rPr>
              <a:t> </a:t>
            </a:r>
          </a:p>
          <a:p>
            <a:pPr marL="0" marR="0" lvl="0" indent="0" algn="just">
              <a:lnSpc>
                <a:spcPct val="115000"/>
              </a:lnSpc>
              <a:spcBef>
                <a:spcPts val="0"/>
              </a:spcBef>
              <a:spcAft>
                <a:spcPts val="800"/>
              </a:spcAft>
              <a:buNone/>
            </a:pPr>
            <a:endParaRPr lang="en-US" sz="3600" dirty="0">
              <a:solidFill>
                <a:srgbClr val="007485"/>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just">
              <a:lnSpc>
                <a:spcPct val="115000"/>
              </a:lnSpc>
              <a:spcBef>
                <a:spcPts val="0"/>
              </a:spcBef>
              <a:spcAft>
                <a:spcPts val="800"/>
              </a:spcAft>
              <a:buNone/>
            </a:pPr>
            <a:endParaRPr lang="en-US" sz="3600" dirty="0">
              <a:solidFill>
                <a:srgbClr val="007485"/>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just">
              <a:lnSpc>
                <a:spcPct val="115000"/>
              </a:lnSpc>
              <a:spcBef>
                <a:spcPts val="0"/>
              </a:spcBef>
              <a:spcAft>
                <a:spcPts val="800"/>
              </a:spcAft>
              <a:buNone/>
            </a:pPr>
            <a:r>
              <a:rPr lang="en-US" sz="3600" dirty="0">
                <a:solidFill>
                  <a:srgbClr val="007485"/>
                </a:solidFill>
                <a:effectLst/>
                <a:latin typeface="Calibri" panose="020F0502020204030204" pitchFamily="34" charset="0"/>
                <a:ea typeface="Yu Mincho" panose="02020400000000000000" pitchFamily="18" charset="-128"/>
                <a:cs typeface="Calibri" panose="020F0502020204030204" pitchFamily="34" charset="0"/>
              </a:rPr>
              <a:t> </a:t>
            </a:r>
            <a:r>
              <a:rPr lang="en-US" sz="3600" dirty="0">
                <a:solidFill>
                  <a:srgbClr val="007485"/>
                </a:solidFill>
                <a:effectLst/>
                <a:latin typeface="Calibri" panose="020F0502020204030204" pitchFamily="34" charset="0"/>
                <a:ea typeface="Yu Mincho" panose="02020400000000000000" pitchFamily="18" charset="-128"/>
                <a:cs typeface="Calibri" panose="020F0502020204030204" pitchFamily="34" charset="0"/>
                <a:hlinkClick r:id="rId3"/>
              </a:rPr>
              <a:t>https://www.youtube.com/watch?v=C3tHNFAjwkA</a:t>
            </a:r>
            <a:endParaRPr lang="en-US" sz="3600" dirty="0">
              <a:solidFill>
                <a:srgbClr val="007485"/>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just">
              <a:lnSpc>
                <a:spcPct val="115000"/>
              </a:lnSpc>
              <a:spcBef>
                <a:spcPts val="0"/>
              </a:spcBef>
              <a:spcAft>
                <a:spcPts val="800"/>
              </a:spcAft>
              <a:buNone/>
            </a:pPr>
            <a:endParaRPr lang="en-US" sz="3600" dirty="0">
              <a:solidFill>
                <a:srgbClr val="007485"/>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just">
              <a:lnSpc>
                <a:spcPct val="115000"/>
              </a:lnSpc>
              <a:spcBef>
                <a:spcPts val="0"/>
              </a:spcBef>
              <a:spcAft>
                <a:spcPts val="800"/>
              </a:spcAft>
              <a:buNone/>
            </a:pPr>
            <a:endParaRPr lang="vi-VN" sz="3600" dirty="0">
              <a:solidFill>
                <a:srgbClr val="007485"/>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107000"/>
              </a:lnSpc>
              <a:spcBef>
                <a:spcPts val="0"/>
              </a:spcBef>
              <a:spcAft>
                <a:spcPts val="0"/>
              </a:spcAft>
              <a:buNone/>
            </a:pPr>
            <a:endParaRPr lang="vi-VN" sz="3200" dirty="0"/>
          </a:p>
        </p:txBody>
      </p:sp>
      <p:pic>
        <p:nvPicPr>
          <p:cNvPr id="4" name="Online Media 3" title="mindmapping lesson clip">
            <a:hlinkClick r:id="" action="ppaction://media"/>
            <a:extLst>
              <a:ext uri="{FF2B5EF4-FFF2-40B4-BE49-F238E27FC236}">
                <a16:creationId xmlns:a16="http://schemas.microsoft.com/office/drawing/2014/main" id="{5649C9B2-83AD-452E-87C1-0D990874DE41}"/>
              </a:ext>
            </a:extLst>
          </p:cNvPr>
          <p:cNvPicPr>
            <a:picLocks noRot="1" noChangeAspect="1"/>
          </p:cNvPicPr>
          <p:nvPr>
            <a:videoFile r:link="rId1"/>
          </p:nvPr>
        </p:nvPicPr>
        <p:blipFill>
          <a:blip r:embed="rId4"/>
          <a:stretch>
            <a:fillRect/>
          </a:stretch>
        </p:blipFill>
        <p:spPr>
          <a:xfrm>
            <a:off x="1576017" y="1068512"/>
            <a:ext cx="9039965" cy="5107580"/>
          </a:xfrm>
          <a:prstGeom prst="rect">
            <a:avLst/>
          </a:prstGeom>
        </p:spPr>
      </p:pic>
    </p:spTree>
    <p:extLst>
      <p:ext uri="{BB962C8B-B14F-4D97-AF65-F5344CB8AC3E}">
        <p14:creationId xmlns:p14="http://schemas.microsoft.com/office/powerpoint/2010/main" val="10367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CF9CA28-A4A3-4E50-B2B6-2D6719F2DC08}"/>
              </a:ext>
            </a:extLst>
          </p:cNvPr>
          <p:cNvSpPr>
            <a:spLocks noGrp="1"/>
          </p:cNvSpPr>
          <p:nvPr>
            <p:ph type="subTitle" idx="13"/>
          </p:nvPr>
        </p:nvSpPr>
        <p:spPr>
          <a:xfrm>
            <a:off x="1" y="213817"/>
            <a:ext cx="9894012" cy="854695"/>
          </a:xfrm>
        </p:spPr>
        <p:txBody>
          <a:bodyPr/>
          <a:lstStyle/>
          <a:p>
            <a:r>
              <a:rPr lang="en-US" dirty="0">
                <a:latin typeface="Times New Roman" panose="02020603050405020304" pitchFamily="18" charset="0"/>
                <a:cs typeface="Times New Roman" panose="02020603050405020304" pitchFamily="18" charset="0"/>
              </a:rPr>
              <a:t>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video</a:t>
            </a:r>
            <a:endParaRPr lang="vi-VN"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9C312E2E-7332-4854-AA09-383925717376}"/>
              </a:ext>
            </a:extLst>
          </p:cNvPr>
          <p:cNvSpPr>
            <a:spLocks noGrp="1"/>
          </p:cNvSpPr>
          <p:nvPr>
            <p:ph type="body" sz="quarter" idx="14"/>
          </p:nvPr>
        </p:nvSpPr>
        <p:spPr>
          <a:xfrm>
            <a:off x="123290" y="1068512"/>
            <a:ext cx="11818705" cy="5681610"/>
          </a:xfrm>
        </p:spPr>
        <p:txBody>
          <a:bodyPr>
            <a:noAutofit/>
          </a:bodyPr>
          <a:lstStyle/>
          <a:p>
            <a:pPr algn="just">
              <a:lnSpc>
                <a:spcPct val="150000"/>
              </a:lnSpc>
              <a:spcBef>
                <a:spcPts val="0"/>
              </a:spcBef>
              <a:spcAft>
                <a:spcPts val="800"/>
              </a:spcAft>
            </a:pPr>
            <a:r>
              <a:rPr lang="vi-VN" sz="4000" dirty="0" err="1">
                <a:latin typeface="+mj-lt"/>
                <a:cs typeface="Calibri" panose="020F0502020204030204" pitchFamily="34" charset="0"/>
              </a:rPr>
              <a:t>Mời</a:t>
            </a:r>
            <a:r>
              <a:rPr lang="vi-VN" sz="4000" dirty="0">
                <a:latin typeface="+mj-lt"/>
                <a:cs typeface="Calibri" panose="020F0502020204030204" pitchFamily="34" charset="0"/>
              </a:rPr>
              <a:t> </a:t>
            </a:r>
            <a:r>
              <a:rPr lang="vi-VN" sz="4000" dirty="0" err="1">
                <a:latin typeface="+mj-lt"/>
                <a:cs typeface="Calibri" panose="020F0502020204030204" pitchFamily="34" charset="0"/>
              </a:rPr>
              <a:t>một</a:t>
            </a:r>
            <a:r>
              <a:rPr lang="vi-VN" sz="4000" dirty="0">
                <a:latin typeface="+mj-lt"/>
                <a:cs typeface="Calibri" panose="020F0502020204030204" pitchFamily="34" charset="0"/>
              </a:rPr>
              <a:t> </a:t>
            </a:r>
            <a:r>
              <a:rPr lang="vi-VN" sz="4000" dirty="0" err="1">
                <a:latin typeface="+mj-lt"/>
                <a:cs typeface="Calibri" panose="020F0502020204030204" pitchFamily="34" charset="0"/>
              </a:rPr>
              <a:t>số</a:t>
            </a:r>
            <a:r>
              <a:rPr lang="vi-VN" sz="4000" dirty="0">
                <a:latin typeface="+mj-lt"/>
                <a:cs typeface="Calibri" panose="020F0502020204030204" pitchFamily="34" charset="0"/>
              </a:rPr>
              <a:t> </a:t>
            </a:r>
            <a:r>
              <a:rPr lang="vi-VN" sz="4000" dirty="0" err="1">
                <a:latin typeface="+mj-lt"/>
                <a:cs typeface="Calibri" panose="020F0502020204030204" pitchFamily="34" charset="0"/>
              </a:rPr>
              <a:t>thầy</a:t>
            </a:r>
            <a:r>
              <a:rPr lang="vi-VN" sz="4000" dirty="0">
                <a:latin typeface="+mj-lt"/>
                <a:cs typeface="Calibri" panose="020F0502020204030204" pitchFamily="34" charset="0"/>
              </a:rPr>
              <a:t>/cô chia </a:t>
            </a:r>
            <a:r>
              <a:rPr lang="vi-VN" sz="4000" dirty="0" err="1">
                <a:latin typeface="+mj-lt"/>
                <a:cs typeface="Calibri" panose="020F0502020204030204" pitchFamily="34" charset="0"/>
              </a:rPr>
              <a:t>sẻ</a:t>
            </a:r>
            <a:r>
              <a:rPr lang="vi-VN" sz="4000" dirty="0">
                <a:latin typeface="+mj-lt"/>
                <a:cs typeface="Calibri" panose="020F0502020204030204" pitchFamily="34" charset="0"/>
              </a:rPr>
              <a:t> </a:t>
            </a:r>
            <a:r>
              <a:rPr lang="vi-VN" sz="4000" dirty="0" err="1">
                <a:latin typeface="+mj-lt"/>
                <a:cs typeface="Calibri" panose="020F0502020204030204" pitchFamily="34" charset="0"/>
              </a:rPr>
              <a:t>về</a:t>
            </a:r>
            <a:r>
              <a:rPr lang="vi-VN" sz="4000" dirty="0">
                <a:latin typeface="+mj-lt"/>
                <a:cs typeface="Calibri" panose="020F0502020204030204" pitchFamily="34" charset="0"/>
              </a:rPr>
              <a:t> câu </a:t>
            </a:r>
            <a:r>
              <a:rPr lang="vi-VN" sz="4000" dirty="0" err="1">
                <a:latin typeface="+mj-lt"/>
                <a:cs typeface="Calibri" panose="020F0502020204030204" pitchFamily="34" charset="0"/>
              </a:rPr>
              <a:t>trả</a:t>
            </a:r>
            <a:r>
              <a:rPr lang="vi-VN" sz="4000" dirty="0">
                <a:latin typeface="+mj-lt"/>
                <a:cs typeface="Calibri" panose="020F0502020204030204" pitchFamily="34" charset="0"/>
              </a:rPr>
              <a:t> </a:t>
            </a:r>
            <a:r>
              <a:rPr lang="vi-VN" sz="4000" dirty="0" err="1">
                <a:latin typeface="+mj-lt"/>
                <a:cs typeface="Calibri" panose="020F0502020204030204" pitchFamily="34" charset="0"/>
              </a:rPr>
              <a:t>lời</a:t>
            </a:r>
            <a:r>
              <a:rPr lang="vi-VN" sz="4000" dirty="0">
                <a:latin typeface="+mj-lt"/>
                <a:cs typeface="Calibri" panose="020F0502020204030204" pitchFamily="34" charset="0"/>
              </a:rPr>
              <a:t> </a:t>
            </a:r>
            <a:r>
              <a:rPr lang="vi-VN" sz="4000" dirty="0" err="1">
                <a:latin typeface="+mj-lt"/>
                <a:cs typeface="Calibri" panose="020F0502020204030204" pitchFamily="34" charset="0"/>
              </a:rPr>
              <a:t>của</a:t>
            </a:r>
            <a:r>
              <a:rPr lang="vi-VN" sz="4000" dirty="0">
                <a:latin typeface="+mj-lt"/>
                <a:cs typeface="Calibri" panose="020F0502020204030204" pitchFamily="34" charset="0"/>
              </a:rPr>
              <a:t> </a:t>
            </a:r>
            <a:r>
              <a:rPr lang="vi-VN" sz="4000" dirty="0" err="1">
                <a:latin typeface="+mj-lt"/>
                <a:cs typeface="Calibri" panose="020F0502020204030204" pitchFamily="34" charset="0"/>
              </a:rPr>
              <a:t>mình</a:t>
            </a:r>
            <a:r>
              <a:rPr lang="vi-VN" sz="4000" dirty="0">
                <a:latin typeface="+mj-lt"/>
                <a:cs typeface="Calibri" panose="020F0502020204030204" pitchFamily="34" charset="0"/>
              </a:rPr>
              <a:t>.</a:t>
            </a:r>
            <a:endParaRPr lang="en-US" sz="4000" dirty="0">
              <a:latin typeface="+mj-lt"/>
              <a:cs typeface="Calibri" panose="020F0502020204030204" pitchFamily="34" charset="0"/>
            </a:endParaRPr>
          </a:p>
          <a:p>
            <a:pPr lvl="1" algn="just">
              <a:lnSpc>
                <a:spcPct val="150000"/>
              </a:lnSpc>
              <a:spcBef>
                <a:spcPts val="0"/>
              </a:spcBef>
              <a:spcAft>
                <a:spcPts val="800"/>
              </a:spcAft>
              <a:buFont typeface="Wingdings" panose="05000000000000000000" pitchFamily="2" charset="2"/>
              <a:buChar char="ü"/>
            </a:pPr>
            <a:r>
              <a:rPr lang="en-US" sz="4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học</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err="1">
                <a:latin typeface="Times New Roman" panose="02020603050405020304" pitchFamily="18" charset="0"/>
                <a:ea typeface="Calibri" panose="020F0502020204030204" pitchFamily="34" charset="0"/>
                <a:cs typeface="Times New Roman" panose="02020603050405020304" pitchFamily="18" charset="0"/>
              </a:rPr>
              <a:t>này</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err="1">
                <a:latin typeface="Times New Roman" panose="02020603050405020304" pitchFamily="18" charset="0"/>
                <a:ea typeface="Calibri" panose="020F0502020204030204" pitchFamily="34" charset="0"/>
                <a:cs typeface="Times New Roman" panose="02020603050405020304" pitchFamily="18" charset="0"/>
              </a:rPr>
              <a:t>có</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áp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400" dirty="0">
                <a:latin typeface="Times New Roman" panose="02020603050405020304" pitchFamily="18" charset="0"/>
                <a:ea typeface="Calibri" panose="020F0502020204030204" pitchFamily="34" charset="0"/>
                <a:cs typeface="Times New Roman" panose="02020603050405020304" pitchFamily="18" charset="0"/>
              </a:rPr>
              <a:t> HTQC </a:t>
            </a:r>
            <a:r>
              <a:rPr lang="vi-VN" sz="4400" dirty="0">
                <a:latin typeface="Times New Roman" panose="02020603050405020304" pitchFamily="18" charset="0"/>
                <a:ea typeface="Calibri" panose="020F0502020204030204" pitchFamily="34" charset="0"/>
                <a:cs typeface="Times New Roman" panose="02020603050405020304" pitchFamily="18" charset="0"/>
              </a:rPr>
              <a:t>không?</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lvl="1" algn="just">
              <a:lnSpc>
                <a:spcPct val="150000"/>
              </a:lnSpc>
              <a:spcBef>
                <a:spcPts val="0"/>
              </a:spcBef>
              <a:spcAft>
                <a:spcPts val="800"/>
              </a:spcAft>
              <a:buFont typeface="Wingdings" panose="05000000000000000000" pitchFamily="2" charset="2"/>
              <a:buChar char="ü"/>
            </a:pPr>
            <a:r>
              <a:rPr lang="vi-VN" sz="4400" dirty="0" err="1">
                <a:latin typeface="Times New Roman" panose="02020603050405020304" pitchFamily="18" charset="0"/>
                <a:ea typeface="Calibri" panose="020F0502020204030204" pitchFamily="34" charset="0"/>
                <a:cs typeface="Times New Roman" panose="02020603050405020304" pitchFamily="18" charset="0"/>
              </a:rPr>
              <a:t>Nếu</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err="1">
                <a:latin typeface="Times New Roman" panose="02020603050405020304" pitchFamily="18" charset="0"/>
                <a:ea typeface="Calibri" panose="020F0502020204030204" pitchFamily="34" charset="0"/>
                <a:cs typeface="Times New Roman" panose="02020603050405020304" pitchFamily="18" charset="0"/>
              </a:rPr>
              <a:t>Có</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err="1">
                <a:latin typeface="Times New Roman" panose="02020603050405020304" pitchFamily="18" charset="0"/>
                <a:ea typeface="Calibri" panose="020F0502020204030204" pitchFamily="34" charset="0"/>
                <a:cs typeface="Times New Roman" panose="02020603050405020304" pitchFamily="18" charset="0"/>
              </a:rPr>
              <a:t>thì</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err="1">
                <a:latin typeface="Times New Roman" panose="02020603050405020304" pitchFamily="18" charset="0"/>
                <a:ea typeface="Calibri" panose="020F0502020204030204" pitchFamily="34" charset="0"/>
                <a:cs typeface="Times New Roman" panose="02020603050405020304" pitchFamily="18" charset="0"/>
              </a:rPr>
              <a:t>tại</a:t>
            </a:r>
            <a:r>
              <a:rPr lang="vi-VN" sz="4400" dirty="0">
                <a:latin typeface="Times New Roman" panose="02020603050405020304" pitchFamily="18" charset="0"/>
                <a:ea typeface="Calibri" panose="020F0502020204030204" pitchFamily="34" charset="0"/>
                <a:cs typeface="Times New Roman" panose="02020603050405020304" pitchFamily="18" charset="0"/>
              </a:rPr>
              <a:t> sao? Bạn thấy đặc điểm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nào</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HTQC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video</a:t>
            </a:r>
            <a:r>
              <a:rPr lang="vi-VN" sz="440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None/>
            </a:pPr>
            <a:endParaRPr lang="vi-VN" sz="3200" dirty="0">
              <a:latin typeface="+mj-lt"/>
            </a:endParaRPr>
          </a:p>
        </p:txBody>
      </p:sp>
    </p:spTree>
    <p:extLst>
      <p:ext uri="{BB962C8B-B14F-4D97-AF65-F5344CB8AC3E}">
        <p14:creationId xmlns:p14="http://schemas.microsoft.com/office/powerpoint/2010/main" val="1966168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AF1B2A2-4705-4CD1-9D70-B035BE1254CA}"/>
              </a:ext>
            </a:extLst>
          </p:cNvPr>
          <p:cNvSpPr>
            <a:spLocks noGrp="1"/>
          </p:cNvSpPr>
          <p:nvPr>
            <p:ph type="subTitle" idx="13"/>
          </p:nvPr>
        </p:nvSpPr>
        <p:spPr/>
        <p:txBody>
          <a:bodyPr/>
          <a:lstStyle/>
          <a:p>
            <a:r>
              <a:rPr lang="en-US" dirty="0">
                <a:latin typeface="Times New Roman" panose="02020603050405020304" pitchFamily="18" charset="0"/>
                <a:cs typeface="Times New Roman" panose="02020603050405020304" pitchFamily="18" charset="0"/>
              </a:rPr>
              <a:t>5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HTQC</a:t>
            </a:r>
          </a:p>
        </p:txBody>
      </p:sp>
      <p:sp>
        <p:nvSpPr>
          <p:cNvPr id="3" name="Text Placeholder 2">
            <a:extLst>
              <a:ext uri="{FF2B5EF4-FFF2-40B4-BE49-F238E27FC236}">
                <a16:creationId xmlns:a16="http://schemas.microsoft.com/office/drawing/2014/main" id="{7418804C-D70C-40A8-9DFF-677D7C09A3CA}"/>
              </a:ext>
            </a:extLst>
          </p:cNvPr>
          <p:cNvSpPr>
            <a:spLocks noGrp="1"/>
          </p:cNvSpPr>
          <p:nvPr>
            <p:ph type="body" sz="quarter" idx="14"/>
          </p:nvPr>
        </p:nvSpPr>
        <p:spPr>
          <a:xfrm>
            <a:off x="395897" y="1404475"/>
            <a:ext cx="11367015" cy="5239708"/>
          </a:xfrm>
        </p:spPr>
        <p:txBody>
          <a:bodyPr>
            <a:normAutofit/>
          </a:bodyPr>
          <a:lstStyle/>
          <a:p>
            <a:pPr marL="0" indent="0" algn="just">
              <a:buNone/>
            </a:pP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đặc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điểm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xuất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video: </a:t>
            </a:r>
          </a:p>
          <a:p>
            <a:pPr lvl="1" algn="just">
              <a:buFont typeface="Wingdings" panose="05000000000000000000" pitchFamily="2" charset="2"/>
              <a:buChar char="§"/>
            </a:pP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Vui</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vẻ</a:t>
            </a:r>
            <a:r>
              <a:rPr lang="en-US" sz="5400" dirty="0">
                <a:latin typeface="Times New Roman" panose="02020603050405020304" pitchFamily="18" charset="0"/>
                <a:cs typeface="Times New Roman" panose="02020603050405020304" pitchFamily="18" charset="0"/>
              </a:rPr>
              <a:t> </a:t>
            </a:r>
          </a:p>
          <a:p>
            <a:pPr lvl="1" algn="just">
              <a:buFont typeface="Wingdings" panose="05000000000000000000" pitchFamily="2" charset="2"/>
              <a:buChar char="§"/>
            </a:pP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Có</a:t>
            </a:r>
            <a:r>
              <a:rPr lang="en-US" sz="5400" dirty="0" smtClean="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ý </a:t>
            </a:r>
            <a:r>
              <a:rPr lang="en-US" sz="5400" dirty="0" err="1">
                <a:latin typeface="Times New Roman" panose="02020603050405020304" pitchFamily="18" charset="0"/>
                <a:cs typeface="Times New Roman" panose="02020603050405020304" pitchFamily="18" charset="0"/>
              </a:rPr>
              <a:t>nghĩa</a:t>
            </a:r>
            <a:endParaRPr lang="en-US" sz="5400" dirty="0">
              <a:latin typeface="Times New Roman" panose="02020603050405020304" pitchFamily="18" charset="0"/>
              <a:cs typeface="Times New Roman" panose="02020603050405020304" pitchFamily="18" charset="0"/>
            </a:endParaRPr>
          </a:p>
          <a:p>
            <a:pPr lvl="1" algn="just">
              <a:buFont typeface="Wingdings" panose="05000000000000000000" pitchFamily="2" charset="2"/>
              <a:buChar char="§"/>
            </a:pP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Tham</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cực</a:t>
            </a:r>
            <a:endParaRPr lang="en-US" sz="5400" dirty="0">
              <a:latin typeface="Times New Roman" panose="02020603050405020304" pitchFamily="18" charset="0"/>
              <a:cs typeface="Times New Roman" panose="02020603050405020304" pitchFamily="18" charset="0"/>
            </a:endParaRPr>
          </a:p>
          <a:p>
            <a:pPr lvl="1" algn="just">
              <a:buFont typeface="Wingdings" panose="05000000000000000000" pitchFamily="2" charset="2"/>
              <a:buChar char="§"/>
            </a:pP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Có</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hội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nghiệm</a:t>
            </a:r>
            <a:endParaRPr lang="en-US" sz="5400" dirty="0">
              <a:latin typeface="Times New Roman" panose="02020603050405020304" pitchFamily="18" charset="0"/>
              <a:cs typeface="Times New Roman" panose="02020603050405020304" pitchFamily="18" charset="0"/>
            </a:endParaRPr>
          </a:p>
          <a:p>
            <a:pPr lvl="1" algn="just">
              <a:buFont typeface="Wingdings" panose="05000000000000000000" pitchFamily="2" charset="2"/>
              <a:buChar char="§"/>
            </a:pP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Tương</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hội</a:t>
            </a:r>
            <a:endParaRPr lang="en-US" sz="5400" dirty="0">
              <a:latin typeface="Times New Roman" panose="02020603050405020304" pitchFamily="18" charset="0"/>
              <a:cs typeface="Times New Roman" panose="02020603050405020304" pitchFamily="18" charset="0"/>
            </a:endParaRPr>
          </a:p>
          <a:p>
            <a:pPr marL="0" indent="0">
              <a:buNone/>
            </a:pPr>
            <a:endParaRPr lang="en-US" sz="5400" dirty="0"/>
          </a:p>
        </p:txBody>
      </p:sp>
      <p:pic>
        <p:nvPicPr>
          <p:cNvPr id="5" name="Picture 4" descr="Diagram&#10;&#10;Description automatically generated">
            <a:extLst>
              <a:ext uri="{FF2B5EF4-FFF2-40B4-BE49-F238E27FC236}">
                <a16:creationId xmlns:a16="http://schemas.microsoft.com/office/drawing/2014/main" id="{A0BD534D-DA91-405B-93CB-7E130412C1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44000" y="2085082"/>
            <a:ext cx="3047999" cy="3714585"/>
          </a:xfrm>
          <a:prstGeom prst="rect">
            <a:avLst/>
          </a:prstGeom>
        </p:spPr>
      </p:pic>
    </p:spTree>
    <p:extLst>
      <p:ext uri="{BB962C8B-B14F-4D97-AF65-F5344CB8AC3E}">
        <p14:creationId xmlns:p14="http://schemas.microsoft.com/office/powerpoint/2010/main" val="380338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312E2E-7332-4854-AA09-383925717376}"/>
              </a:ext>
            </a:extLst>
          </p:cNvPr>
          <p:cNvSpPr>
            <a:spLocks noGrp="1"/>
          </p:cNvSpPr>
          <p:nvPr>
            <p:ph type="body" sz="quarter" idx="14"/>
          </p:nvPr>
        </p:nvSpPr>
        <p:spPr>
          <a:xfrm>
            <a:off x="5886126" y="1415143"/>
            <a:ext cx="5886127" cy="5116286"/>
          </a:xfrm>
        </p:spPr>
        <p:txBody>
          <a:bodyPr>
            <a:normAutofit/>
          </a:bodyPr>
          <a:lstStyle/>
          <a:p>
            <a:pPr marL="0" marR="0" lvl="0" indent="0">
              <a:spcBef>
                <a:spcPts val="0"/>
              </a:spcBef>
              <a:spcAft>
                <a:spcPts val="0"/>
              </a:spcAft>
              <a:buNone/>
            </a:pPr>
            <a:endParaRPr lang="vi-VN" sz="4800" dirty="0">
              <a:effectLst/>
              <a:latin typeface="+mj-lt"/>
            </a:endParaRPr>
          </a:p>
          <a:p>
            <a:pPr marR="0" algn="just">
              <a:spcBef>
                <a:spcPts val="0"/>
              </a:spcBef>
              <a:spcAft>
                <a:spcPts val="800"/>
              </a:spcAft>
            </a:pPr>
            <a:r>
              <a:rPr lang="en-US" sz="4800" dirty="0">
                <a:solidFill>
                  <a:schemeClr val="tx1"/>
                </a:solidFill>
                <a:effectLst/>
                <a:latin typeface="+mj-lt"/>
                <a:cs typeface="Calibri" panose="020F0502020204030204" pitchFamily="34" charset="0"/>
              </a:rPr>
              <a:t>5 </a:t>
            </a:r>
            <a:r>
              <a:rPr lang="en-US" sz="4800" dirty="0" err="1">
                <a:solidFill>
                  <a:schemeClr val="tx1"/>
                </a:solidFill>
                <a:effectLst/>
                <a:latin typeface="+mj-lt"/>
                <a:cs typeface="Calibri" panose="020F0502020204030204" pitchFamily="34" charset="0"/>
              </a:rPr>
              <a:t>đặc</a:t>
            </a:r>
            <a:r>
              <a:rPr lang="en-US" sz="4800" dirty="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điểm</a:t>
            </a:r>
            <a:r>
              <a:rPr lang="en-US" sz="4800" dirty="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của</a:t>
            </a:r>
            <a:r>
              <a:rPr lang="en-US" sz="4800" dirty="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Học</a:t>
            </a:r>
            <a:r>
              <a:rPr lang="en-US" sz="4800" dirty="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thông</a:t>
            </a:r>
            <a:r>
              <a:rPr lang="en-US" sz="4800" dirty="0">
                <a:solidFill>
                  <a:schemeClr val="tx1"/>
                </a:solidFill>
                <a:effectLst/>
                <a:latin typeface="+mj-lt"/>
                <a:cs typeface="Calibri" panose="020F0502020204030204" pitchFamily="34" charset="0"/>
              </a:rPr>
              <a:t> qua </a:t>
            </a:r>
            <a:r>
              <a:rPr lang="en-US" sz="4800" dirty="0" err="1">
                <a:solidFill>
                  <a:schemeClr val="tx1"/>
                </a:solidFill>
                <a:effectLst/>
                <a:latin typeface="+mj-lt"/>
                <a:cs typeface="Calibri" panose="020F0502020204030204" pitchFamily="34" charset="0"/>
              </a:rPr>
              <a:t>chơi</a:t>
            </a:r>
            <a:r>
              <a:rPr lang="en-US" sz="4800" dirty="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có</a:t>
            </a:r>
            <a:r>
              <a:rPr lang="en-US" sz="4800" dirty="0">
                <a:solidFill>
                  <a:schemeClr val="tx1"/>
                </a:solidFill>
                <a:latin typeface="+mj-lt"/>
                <a:cs typeface="Calibri" panose="020F0502020204030204" pitchFamily="34" charset="0"/>
              </a:rPr>
              <a:t> </a:t>
            </a:r>
            <a:r>
              <a:rPr lang="en-US" sz="4800" dirty="0" err="1">
                <a:solidFill>
                  <a:schemeClr val="tx1"/>
                </a:solidFill>
                <a:latin typeface="+mj-lt"/>
                <a:cs typeface="Calibri" panose="020F0502020204030204" pitchFamily="34" charset="0"/>
              </a:rPr>
              <a:t>hiện</a:t>
            </a:r>
            <a:r>
              <a:rPr lang="en-US" sz="4800" dirty="0">
                <a:solidFill>
                  <a:schemeClr val="tx1"/>
                </a:solidFill>
                <a:latin typeface="+mj-lt"/>
                <a:cs typeface="Calibri" panose="020F0502020204030204" pitchFamily="34" charset="0"/>
              </a:rPr>
              <a:t> </a:t>
            </a:r>
            <a:r>
              <a:rPr lang="en-US" sz="4800" dirty="0" err="1">
                <a:solidFill>
                  <a:schemeClr val="tx1"/>
                </a:solidFill>
                <a:latin typeface="+mj-lt"/>
                <a:cs typeface="Calibri" panose="020F0502020204030204" pitchFamily="34" charset="0"/>
              </a:rPr>
              <a:t>diện</a:t>
            </a:r>
            <a:r>
              <a:rPr lang="en-US" sz="4800" dirty="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trong</a:t>
            </a:r>
            <a:r>
              <a:rPr lang="en-US" sz="4800" dirty="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lớp</a:t>
            </a:r>
            <a:r>
              <a:rPr lang="en-US" sz="4800" dirty="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học</a:t>
            </a:r>
            <a:r>
              <a:rPr lang="en-US" sz="4800" dirty="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cấp</a:t>
            </a:r>
            <a:r>
              <a:rPr lang="en-US" sz="4800" dirty="0">
                <a:solidFill>
                  <a:schemeClr val="tx1"/>
                </a:solidFill>
                <a:effectLst/>
                <a:latin typeface="+mj-lt"/>
                <a:cs typeface="Calibri" panose="020F0502020204030204" pitchFamily="34" charset="0"/>
              </a:rPr>
              <a:t> </a:t>
            </a:r>
            <a:r>
              <a:rPr lang="en-US" sz="4800" dirty="0" err="1">
                <a:latin typeface="+mj-lt"/>
                <a:cs typeface="Calibri" panose="020F0502020204030204" pitchFamily="34" charset="0"/>
              </a:rPr>
              <a:t>T</a:t>
            </a:r>
            <a:r>
              <a:rPr lang="en-US" sz="4800" dirty="0" err="1" smtClean="0">
                <a:solidFill>
                  <a:schemeClr val="tx1"/>
                </a:solidFill>
                <a:effectLst/>
                <a:latin typeface="+mj-lt"/>
                <a:cs typeface="Calibri" panose="020F0502020204030204" pitchFamily="34" charset="0"/>
              </a:rPr>
              <a:t>iểu</a:t>
            </a:r>
            <a:r>
              <a:rPr lang="en-US" sz="4800" dirty="0" smtClean="0">
                <a:solidFill>
                  <a:schemeClr val="tx1"/>
                </a:solidFill>
                <a:effectLst/>
                <a:latin typeface="+mj-lt"/>
                <a:cs typeface="Calibri" panose="020F0502020204030204" pitchFamily="34" charset="0"/>
              </a:rPr>
              <a:t> </a:t>
            </a:r>
            <a:r>
              <a:rPr lang="en-US" sz="4800" dirty="0" err="1">
                <a:solidFill>
                  <a:schemeClr val="tx1"/>
                </a:solidFill>
                <a:effectLst/>
                <a:latin typeface="+mj-lt"/>
                <a:cs typeface="Calibri" panose="020F0502020204030204" pitchFamily="34" charset="0"/>
              </a:rPr>
              <a:t>học</a:t>
            </a:r>
            <a:r>
              <a:rPr lang="en-US" sz="4800" dirty="0">
                <a:solidFill>
                  <a:schemeClr val="tx1"/>
                </a:solidFill>
                <a:effectLst/>
                <a:latin typeface="+mj-lt"/>
                <a:cs typeface="Calibri" panose="020F0502020204030204" pitchFamily="34" charset="0"/>
              </a:rPr>
              <a:t> ở </a:t>
            </a:r>
            <a:r>
              <a:rPr lang="en-US" sz="4800" dirty="0" err="1">
                <a:solidFill>
                  <a:schemeClr val="tx1"/>
                </a:solidFill>
                <a:effectLst/>
                <a:latin typeface="+mj-lt"/>
                <a:cs typeface="Calibri" panose="020F0502020204030204" pitchFamily="34" charset="0"/>
              </a:rPr>
              <a:t>Việt</a:t>
            </a:r>
            <a:r>
              <a:rPr lang="en-US" sz="4800" dirty="0">
                <a:solidFill>
                  <a:schemeClr val="tx1"/>
                </a:solidFill>
                <a:effectLst/>
                <a:latin typeface="+mj-lt"/>
                <a:cs typeface="Calibri" panose="020F0502020204030204" pitchFamily="34" charset="0"/>
              </a:rPr>
              <a:t> Nam </a:t>
            </a:r>
            <a:r>
              <a:rPr lang="en-US" sz="4800" dirty="0" err="1">
                <a:solidFill>
                  <a:schemeClr val="tx1"/>
                </a:solidFill>
                <a:effectLst/>
                <a:latin typeface="+mj-lt"/>
                <a:cs typeface="Calibri" panose="020F0502020204030204" pitchFamily="34" charset="0"/>
              </a:rPr>
              <a:t>không</a:t>
            </a:r>
            <a:r>
              <a:rPr lang="en-US" sz="4800" dirty="0">
                <a:solidFill>
                  <a:schemeClr val="tx1"/>
                </a:solidFill>
                <a:effectLst/>
                <a:latin typeface="+mj-lt"/>
                <a:cs typeface="Calibri" panose="020F0502020204030204" pitchFamily="34" charset="0"/>
              </a:rPr>
              <a:t>?</a:t>
            </a:r>
            <a:endParaRPr lang="vi-VN" sz="4800" dirty="0">
              <a:solidFill>
                <a:schemeClr val="tx1"/>
              </a:solidFill>
              <a:latin typeface="+mj-lt"/>
            </a:endParaRPr>
          </a:p>
        </p:txBody>
      </p:sp>
      <p:pic>
        <p:nvPicPr>
          <p:cNvPr id="5" name="Picture 4" descr="A picture containing toy&#10;&#10;Description automatically generated">
            <a:extLst>
              <a:ext uri="{FF2B5EF4-FFF2-40B4-BE49-F238E27FC236}">
                <a16:creationId xmlns:a16="http://schemas.microsoft.com/office/drawing/2014/main" id="{4294A052-F21B-46B3-A563-9990540D4C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545771"/>
            <a:ext cx="5886126" cy="5312229"/>
          </a:xfrm>
          <a:prstGeom prst="rect">
            <a:avLst/>
          </a:prstGeom>
          <a:noFill/>
        </p:spPr>
      </p:pic>
      <p:sp>
        <p:nvSpPr>
          <p:cNvPr id="2" name="Subtitle 1">
            <a:extLst>
              <a:ext uri="{FF2B5EF4-FFF2-40B4-BE49-F238E27FC236}">
                <a16:creationId xmlns:a16="http://schemas.microsoft.com/office/drawing/2014/main" id="{ACF9CA28-A4A3-4E50-B2B6-2D6719F2DC08}"/>
              </a:ext>
            </a:extLst>
          </p:cNvPr>
          <p:cNvSpPr>
            <a:spLocks noGrp="1"/>
          </p:cNvSpPr>
          <p:nvPr>
            <p:ph type="subTitle" idx="13"/>
          </p:nvPr>
        </p:nvSpPr>
        <p:spPr>
          <a:xfrm>
            <a:off x="369264" y="213817"/>
            <a:ext cx="8597182" cy="642735"/>
          </a:xfrm>
        </p:spPr>
        <p:txBody>
          <a:bodyPr anchor="ctr">
            <a:noAutofit/>
          </a:bodyPr>
          <a:lstStyle/>
          <a:p>
            <a:r>
              <a:rPr lang="en-US" sz="4800" dirty="0" err="1">
                <a:latin typeface="Times New Roman" panose="02020603050405020304" pitchFamily="18" charset="0"/>
                <a:cs typeface="Times New Roman" panose="02020603050405020304" pitchFamily="18" charset="0"/>
              </a:rPr>
              <a:t>Suy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ngẫm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tế</a:t>
            </a:r>
            <a:endParaRPr 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399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C097C1-96E1-4807-8636-92B373096E6F}"/>
              </a:ext>
            </a:extLst>
          </p:cNvPr>
          <p:cNvSpPr txBox="1">
            <a:spLocks/>
          </p:cNvSpPr>
          <p:nvPr/>
        </p:nvSpPr>
        <p:spPr>
          <a:xfrm>
            <a:off x="844550" y="2723498"/>
            <a:ext cx="10515600" cy="181885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200" b="1" kern="1200">
                <a:solidFill>
                  <a:schemeClr val="bg1"/>
                </a:solidFill>
                <a:effectLst/>
                <a:latin typeface="Myriad Pro" panose="020B0503030403020204" pitchFamily="34" charset="0"/>
                <a:ea typeface="+mj-ea"/>
                <a:cs typeface="Arial" panose="020B0604020202020204" pitchFamily="34" charset="0"/>
              </a:defRPr>
            </a:lvl1pPr>
          </a:lstStyle>
          <a:p>
            <a:r>
              <a:rPr lang="vi-VN" sz="8000" dirty="0">
                <a:latin typeface="+mj-lt"/>
              </a:rPr>
              <a:t>Tổng quan về </a:t>
            </a:r>
          </a:p>
          <a:p>
            <a:r>
              <a:rPr lang="vi-VN" sz="8000" dirty="0">
                <a:latin typeface="+mj-lt"/>
              </a:rPr>
              <a:t>Học thông qua Chơi</a:t>
            </a:r>
          </a:p>
        </p:txBody>
      </p:sp>
    </p:spTree>
    <p:extLst>
      <p:ext uri="{BB962C8B-B14F-4D97-AF65-F5344CB8AC3E}">
        <p14:creationId xmlns:p14="http://schemas.microsoft.com/office/powerpoint/2010/main" val="3470568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78F4560-B516-48DA-B8A8-32D505A5D082}"/>
              </a:ext>
            </a:extLst>
          </p:cNvPr>
          <p:cNvSpPr>
            <a:spLocks noGrp="1"/>
          </p:cNvSpPr>
          <p:nvPr>
            <p:ph type="subTitle" idx="13"/>
          </p:nvPr>
        </p:nvSpPr>
        <p:spPr/>
        <p:txBody>
          <a:bodyPr/>
          <a:lstStyle/>
          <a:p>
            <a:r>
              <a:rPr lang="en-US" sz="3600"/>
              <a:t>5 </a:t>
            </a:r>
            <a:r>
              <a:rPr lang="en-US" sz="3600" err="1"/>
              <a:t>đặc</a:t>
            </a:r>
            <a:r>
              <a:rPr lang="en-US" sz="3600"/>
              <a:t> </a:t>
            </a:r>
            <a:r>
              <a:rPr lang="en-US" sz="3600" err="1"/>
              <a:t>điểm</a:t>
            </a:r>
            <a:r>
              <a:rPr lang="en-US" sz="3600"/>
              <a:t> </a:t>
            </a:r>
            <a:r>
              <a:rPr lang="en-US" sz="3600" err="1"/>
              <a:t>của</a:t>
            </a:r>
            <a:r>
              <a:rPr lang="en-US" sz="3600"/>
              <a:t> </a:t>
            </a:r>
            <a:r>
              <a:rPr lang="en-US" sz="3600" err="1"/>
              <a:t>Học</a:t>
            </a:r>
            <a:r>
              <a:rPr lang="en-US" sz="3600"/>
              <a:t> </a:t>
            </a:r>
            <a:r>
              <a:rPr lang="en-US" sz="3600" err="1"/>
              <a:t>thông</a:t>
            </a:r>
            <a:r>
              <a:rPr lang="en-US" sz="3600"/>
              <a:t> qua </a:t>
            </a:r>
            <a:r>
              <a:rPr lang="en-US" sz="3600" err="1"/>
              <a:t>chơi</a:t>
            </a:r>
            <a:endParaRPr lang="en-GB" sz="3600"/>
          </a:p>
        </p:txBody>
      </p:sp>
      <p:pic>
        <p:nvPicPr>
          <p:cNvPr id="10" name="Picture 9">
            <a:extLst>
              <a:ext uri="{FF2B5EF4-FFF2-40B4-BE49-F238E27FC236}">
                <a16:creationId xmlns:a16="http://schemas.microsoft.com/office/drawing/2014/main" id="{1A84377D-A6FD-4AC6-899E-7B1A4C3272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22542" y="2925489"/>
            <a:ext cx="2747553" cy="2747553"/>
          </a:xfrm>
          <a:prstGeom prst="rect">
            <a:avLst/>
          </a:prstGeom>
        </p:spPr>
      </p:pic>
      <p:pic>
        <p:nvPicPr>
          <p:cNvPr id="11" name="Picture 10">
            <a:extLst>
              <a:ext uri="{FF2B5EF4-FFF2-40B4-BE49-F238E27FC236}">
                <a16:creationId xmlns:a16="http://schemas.microsoft.com/office/drawing/2014/main" id="{449C15E1-379C-42B3-BD8F-AF02949BC2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6446" y="1177863"/>
            <a:ext cx="2322382" cy="2322382"/>
          </a:xfrm>
          <a:prstGeom prst="rect">
            <a:avLst/>
          </a:prstGeom>
        </p:spPr>
      </p:pic>
      <p:grpSp>
        <p:nvGrpSpPr>
          <p:cNvPr id="13" name="Group 12">
            <a:extLst>
              <a:ext uri="{FF2B5EF4-FFF2-40B4-BE49-F238E27FC236}">
                <a16:creationId xmlns:a16="http://schemas.microsoft.com/office/drawing/2014/main" id="{DFFDB694-AF50-4BF7-830F-C0C05187938E}"/>
              </a:ext>
            </a:extLst>
          </p:cNvPr>
          <p:cNvGrpSpPr/>
          <p:nvPr/>
        </p:nvGrpSpPr>
        <p:grpSpPr>
          <a:xfrm>
            <a:off x="7875202" y="2486966"/>
            <a:ext cx="2261871" cy="2167254"/>
            <a:chOff x="4565319" y="2478908"/>
            <a:chExt cx="2261871" cy="2167254"/>
          </a:xfrm>
        </p:grpSpPr>
        <p:sp>
          <p:nvSpPr>
            <p:cNvPr id="14" name="Pentagon 13">
              <a:extLst>
                <a:ext uri="{FF2B5EF4-FFF2-40B4-BE49-F238E27FC236}">
                  <a16:creationId xmlns:a16="http://schemas.microsoft.com/office/drawing/2014/main" id="{128D34F3-21CB-4E0A-AE6C-67654E5F49AE}"/>
                </a:ext>
              </a:extLst>
            </p:cNvPr>
            <p:cNvSpPr/>
            <p:nvPr/>
          </p:nvSpPr>
          <p:spPr>
            <a:xfrm>
              <a:off x="4565319" y="2478908"/>
              <a:ext cx="2261871" cy="2167254"/>
            </a:xfrm>
            <a:prstGeom prst="pentagon">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toy&#10;&#10;Description automatically generated">
              <a:extLst>
                <a:ext uri="{FF2B5EF4-FFF2-40B4-BE49-F238E27FC236}">
                  <a16:creationId xmlns:a16="http://schemas.microsoft.com/office/drawing/2014/main" id="{CFE2136A-CCEF-4FA7-8231-688A928CA19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946" r="13933"/>
            <a:stretch/>
          </p:blipFill>
          <p:spPr>
            <a:xfrm>
              <a:off x="4946563" y="3030562"/>
              <a:ext cx="1446334" cy="1450556"/>
            </a:xfrm>
            <a:prstGeom prst="rect">
              <a:avLst/>
            </a:prstGeom>
          </p:spPr>
        </p:pic>
      </p:grpSp>
      <p:pic>
        <p:nvPicPr>
          <p:cNvPr id="16" name="Picture 15">
            <a:extLst>
              <a:ext uri="{FF2B5EF4-FFF2-40B4-BE49-F238E27FC236}">
                <a16:creationId xmlns:a16="http://schemas.microsoft.com/office/drawing/2014/main" id="{DB9FBDCC-D06D-4E33-81BA-C010E67A73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34516" y="945243"/>
            <a:ext cx="2586035" cy="2586035"/>
          </a:xfrm>
          <a:prstGeom prst="rect">
            <a:avLst/>
          </a:prstGeom>
        </p:spPr>
      </p:pic>
      <p:pic>
        <p:nvPicPr>
          <p:cNvPr id="17" name="Picture 16">
            <a:extLst>
              <a:ext uri="{FF2B5EF4-FFF2-40B4-BE49-F238E27FC236}">
                <a16:creationId xmlns:a16="http://schemas.microsoft.com/office/drawing/2014/main" id="{FF73BD7C-3FA8-458B-BEAB-A2C607032A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55560" y="4063118"/>
            <a:ext cx="2909196" cy="2909196"/>
          </a:xfrm>
          <a:prstGeom prst="rect">
            <a:avLst/>
          </a:prstGeom>
        </p:spPr>
      </p:pic>
      <p:pic>
        <p:nvPicPr>
          <p:cNvPr id="1030" name="Picture 6">
            <a:extLst>
              <a:ext uri="{FF2B5EF4-FFF2-40B4-BE49-F238E27FC236}">
                <a16:creationId xmlns:a16="http://schemas.microsoft.com/office/drawing/2014/main" id="{3BFB80B6-2879-4781-9646-A975469BF6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5210" y="2619268"/>
            <a:ext cx="3146169" cy="31586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280141"/>
            <a:ext cx="5962183" cy="4896661"/>
          </a:xfrm>
          <a:prstGeom prst="rect">
            <a:avLst/>
          </a:prstGeom>
        </p:spPr>
        <p:txBody>
          <a:bodyPr wrap="square">
            <a:spAutoFit/>
          </a:bodyPr>
          <a:lstStyle/>
          <a:p>
            <a:pPr lvl="0" algn="just">
              <a:lnSpc>
                <a:spcPct val="120000"/>
              </a:lnSpc>
              <a:spcBef>
                <a:spcPts val="1000"/>
              </a:spcBef>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HTQC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xuất</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liên</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tục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mức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mỗi</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nhau</a:t>
            </a:r>
            <a:r>
              <a:rPr lang="en-US" sz="4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5254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1000" fill="hold"/>
                                        <p:tgtEl>
                                          <p:spTgt spid="1030"/>
                                        </p:tgtEl>
                                        <p:attrNameLst>
                                          <p:attrName>ppt_w</p:attrName>
                                        </p:attrNameLst>
                                      </p:cBhvr>
                                      <p:tavLst>
                                        <p:tav tm="0">
                                          <p:val>
                                            <p:fltVal val="0"/>
                                          </p:val>
                                        </p:tav>
                                        <p:tav tm="100000">
                                          <p:val>
                                            <p:strVal val="#ppt_w"/>
                                          </p:val>
                                        </p:tav>
                                      </p:tavLst>
                                    </p:anim>
                                    <p:anim calcmode="lin" valueType="num">
                                      <p:cBhvr>
                                        <p:cTn id="40" dur="1000" fill="hold"/>
                                        <p:tgtEl>
                                          <p:spTgt spid="1030"/>
                                        </p:tgtEl>
                                        <p:attrNameLst>
                                          <p:attrName>ppt_h</p:attrName>
                                        </p:attrNameLst>
                                      </p:cBhvr>
                                      <p:tavLst>
                                        <p:tav tm="0">
                                          <p:val>
                                            <p:fltVal val="0"/>
                                          </p:val>
                                        </p:tav>
                                        <p:tav tm="100000">
                                          <p:val>
                                            <p:strVal val="#ppt_h"/>
                                          </p:val>
                                        </p:tav>
                                      </p:tavLst>
                                    </p:anim>
                                    <p:anim calcmode="lin" valueType="num">
                                      <p:cBhvr>
                                        <p:cTn id="41" dur="1000" fill="hold"/>
                                        <p:tgtEl>
                                          <p:spTgt spid="1030"/>
                                        </p:tgtEl>
                                        <p:attrNameLst>
                                          <p:attrName>style.rotation</p:attrName>
                                        </p:attrNameLst>
                                      </p:cBhvr>
                                      <p:tavLst>
                                        <p:tav tm="0">
                                          <p:val>
                                            <p:fltVal val="90"/>
                                          </p:val>
                                        </p:tav>
                                        <p:tav tm="100000">
                                          <p:val>
                                            <p:fltVal val="0"/>
                                          </p:val>
                                        </p:tav>
                                      </p:tavLst>
                                    </p:anim>
                                    <p:animEffect transition="in" filter="fade">
                                      <p:cBhvr>
                                        <p:cTn id="42" dur="10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2912735-5ED3-47EC-8604-21685F53DA8E}"/>
              </a:ext>
            </a:extLst>
          </p:cNvPr>
          <p:cNvSpPr>
            <a:spLocks noGrp="1"/>
          </p:cNvSpPr>
          <p:nvPr>
            <p:ph type="subTitle" idx="13"/>
          </p:nvPr>
        </p:nvSpPr>
        <p:spPr>
          <a:xfrm>
            <a:off x="369264" y="213817"/>
            <a:ext cx="9205042" cy="861948"/>
          </a:xfrm>
        </p:spPr>
        <p:txBody>
          <a:bodyPr/>
          <a:lstStyle/>
          <a:p>
            <a:r>
              <a:rPr lang="en-US" dirty="0">
                <a:latin typeface="Times New Roman" panose="02020603050405020304" pitchFamily="18" charset="0"/>
                <a:cs typeface="Times New Roman" panose="02020603050405020304" pitchFamily="18" charset="0"/>
              </a:rPr>
              <a:t>5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HTQC: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endParaRPr lang="en-US"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827E8C5F-40E0-4BC8-95DC-E26F0227FB13}"/>
              </a:ext>
            </a:extLst>
          </p:cNvPr>
          <p:cNvSpPr>
            <a:spLocks noGrp="1"/>
          </p:cNvSpPr>
          <p:nvPr>
            <p:ph type="body" sz="quarter" idx="14"/>
          </p:nvPr>
        </p:nvSpPr>
        <p:spPr>
          <a:xfrm>
            <a:off x="225565" y="2258291"/>
            <a:ext cx="11329126" cy="4172075"/>
          </a:xfrm>
        </p:spPr>
        <p:txBody>
          <a:bodyPr>
            <a:noAutofit/>
          </a:bodyPr>
          <a:lstStyle/>
          <a:p>
            <a:pPr marL="0" lvl="0" indent="0" algn="just">
              <a:lnSpc>
                <a:spcPct val="120000"/>
              </a:lnSpc>
              <a:buNone/>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Tuy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nhiên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cần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có</a:t>
            </a:r>
            <a:r>
              <a:rPr lang="en-US" sz="4800" dirty="0">
                <a:solidFill>
                  <a:prstClr val="black"/>
                </a:solidFill>
                <a:latin typeface="Times New Roman" panose="02020603050405020304" pitchFamily="18" charset="0"/>
                <a:cs typeface="Times New Roman" panose="02020603050405020304" pitchFamily="18" charset="0"/>
              </a:rPr>
              <a:t> 3 </a:t>
            </a:r>
            <a:r>
              <a:rPr lang="en-US" sz="4800" dirty="0" err="1">
                <a:solidFill>
                  <a:prstClr val="black"/>
                </a:solidFill>
                <a:latin typeface="Times New Roman" panose="02020603050405020304" pitchFamily="18" charset="0"/>
                <a:cs typeface="Times New Roman" panose="02020603050405020304" pitchFamily="18" charset="0"/>
              </a:rPr>
              <a:t>đặc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điểm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vui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vẻ</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tham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cực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ý </a:t>
            </a:r>
            <a:r>
              <a:rPr lang="en-US" sz="4800" dirty="0" err="1">
                <a:solidFill>
                  <a:srgbClr val="FF0000"/>
                </a:solidFill>
                <a:latin typeface="Times New Roman" panose="02020603050405020304" pitchFamily="18" charset="0"/>
                <a:cs typeface="Times New Roman" panose="02020603050405020304" pitchFamily="18" charset="0"/>
              </a:rPr>
              <a:t>nghĩa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thì</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được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gọi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thông</a:t>
            </a:r>
            <a:r>
              <a:rPr lang="en-US" sz="4800" dirty="0">
                <a:solidFill>
                  <a:prstClr val="black"/>
                </a:solidFill>
                <a:latin typeface="Times New Roman" panose="02020603050405020304" pitchFamily="18" charset="0"/>
                <a:cs typeface="Times New Roman" panose="02020603050405020304" pitchFamily="18" charset="0"/>
              </a:rPr>
              <a:t> qua </a:t>
            </a:r>
            <a:r>
              <a:rPr lang="en-US" sz="4800" dirty="0" err="1">
                <a:solidFill>
                  <a:prstClr val="black"/>
                </a:solidFill>
                <a:latin typeface="Times New Roman" panose="02020603050405020304" pitchFamily="18" charset="0"/>
                <a:cs typeface="Times New Roman" panose="02020603050405020304" pitchFamily="18" charset="0"/>
              </a:rPr>
              <a:t>chơi</a:t>
            </a:r>
            <a:r>
              <a:rPr lang="en-US" sz="4800" dirty="0" smtClean="0">
                <a:solidFill>
                  <a:prstClr val="black"/>
                </a:solidFill>
                <a:latin typeface="Times New Roman" panose="02020603050405020304" pitchFamily="18" charset="0"/>
                <a:cs typeface="Times New Roman" panose="02020603050405020304" pitchFamily="18" charset="0"/>
              </a:rPr>
              <a:t>.</a:t>
            </a:r>
            <a:endParaRPr lang="en-US" sz="4800" dirty="0" smtClean="0">
              <a:solidFill>
                <a:schemeClr val="tx1"/>
              </a:solidFill>
              <a:latin typeface="Times New Roman" panose="02020603050405020304" pitchFamily="18" charset="0"/>
              <a:cs typeface="Times New Roman" panose="02020603050405020304" pitchFamily="18" charset="0"/>
            </a:endParaRPr>
          </a:p>
          <a:p>
            <a:pPr marL="0" indent="0" algn="just">
              <a:lnSpc>
                <a:spcPct val="120000"/>
              </a:lnSpc>
              <a:buNone/>
            </a:pPr>
            <a:r>
              <a:rPr lang="en-US" sz="4400" dirty="0" smtClean="0">
                <a:solidFill>
                  <a:schemeClr val="tx1"/>
                </a:solidFill>
                <a:latin typeface="Times New Roman" panose="02020603050405020304" pitchFamily="18" charset="0"/>
                <a:cs typeface="Times New Roman" panose="02020603050405020304" pitchFamily="18" charset="0"/>
              </a:rPr>
              <a:t>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7" name="Rectangle 5">
            <a:extLst>
              <a:ext uri="{FF2B5EF4-FFF2-40B4-BE49-F238E27FC236}">
                <a16:creationId xmlns:a16="http://schemas.microsoft.com/office/drawing/2014/main" id="{35496DDC-BF04-4BCD-9CF1-F87C1308CDF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79715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FF01B-EC99-4712-8B70-ED3194645047}"/>
              </a:ext>
            </a:extLst>
          </p:cNvPr>
          <p:cNvSpPr>
            <a:spLocks noGrp="1"/>
          </p:cNvSpPr>
          <p:nvPr>
            <p:ph type="title"/>
          </p:nvPr>
        </p:nvSpPr>
        <p:spPr>
          <a:xfrm>
            <a:off x="741218" y="1866760"/>
            <a:ext cx="10515600" cy="1818850"/>
          </a:xfrm>
        </p:spPr>
        <p:txBody>
          <a:bodyPr>
            <a:noAutofit/>
          </a:bodyPr>
          <a:lstStyle/>
          <a:p>
            <a:pPr algn="ctr"/>
            <a:r>
              <a:rPr lang="en-US" sz="8000" dirty="0" err="1">
                <a:solidFill>
                  <a:srgbClr val="FF0000"/>
                </a:solidFill>
                <a:latin typeface="Times New Roman" panose="02020603050405020304" pitchFamily="18" charset="0"/>
                <a:cs typeface="Times New Roman" panose="02020603050405020304" pitchFamily="18" charset="0"/>
              </a:rPr>
              <a:t>Các</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loại</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hình</a:t>
            </a:r>
            <a:r>
              <a:rPr lang="en-US" sz="8000" dirty="0">
                <a:solidFill>
                  <a:srgbClr val="FF0000"/>
                </a:solidFill>
                <a:latin typeface="Times New Roman" panose="02020603050405020304" pitchFamily="18" charset="0"/>
                <a:cs typeface="Times New Roman" panose="02020603050405020304" pitchFamily="18" charset="0"/>
              </a:rPr>
              <a:t> </a:t>
            </a:r>
            <a:br>
              <a:rPr lang="en-US" sz="8000" dirty="0">
                <a:solidFill>
                  <a:srgbClr val="FF0000"/>
                </a:solidFill>
                <a:latin typeface="Times New Roman" panose="02020603050405020304" pitchFamily="18" charset="0"/>
                <a:cs typeface="Times New Roman" panose="02020603050405020304" pitchFamily="18" charset="0"/>
              </a:rPr>
            </a:br>
            <a:r>
              <a:rPr lang="en-US" sz="8000" dirty="0" err="1">
                <a:solidFill>
                  <a:srgbClr val="FF0000"/>
                </a:solidFill>
                <a:latin typeface="Times New Roman" panose="02020603050405020304" pitchFamily="18" charset="0"/>
                <a:cs typeface="Times New Roman" panose="02020603050405020304" pitchFamily="18" charset="0"/>
              </a:rPr>
              <a:t>Học</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thông</a:t>
            </a:r>
            <a:r>
              <a:rPr lang="en-US" sz="8000" dirty="0">
                <a:solidFill>
                  <a:srgbClr val="FF0000"/>
                </a:solidFill>
                <a:latin typeface="Times New Roman" panose="02020603050405020304" pitchFamily="18" charset="0"/>
                <a:cs typeface="Times New Roman" panose="02020603050405020304" pitchFamily="18" charset="0"/>
              </a:rPr>
              <a:t> qua </a:t>
            </a:r>
            <a:r>
              <a:rPr lang="en-US" sz="8000" dirty="0" err="1">
                <a:solidFill>
                  <a:srgbClr val="FF0000"/>
                </a:solidFill>
                <a:latin typeface="Times New Roman" panose="02020603050405020304" pitchFamily="18" charset="0"/>
                <a:cs typeface="Times New Roman" panose="02020603050405020304" pitchFamily="18" charset="0"/>
              </a:rPr>
              <a:t>chơi</a:t>
            </a:r>
            <a:endParaRPr lang="en-GB" sz="8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672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5"/>
          <p:cNvSpPr txBox="1">
            <a:spLocks noGrp="1"/>
          </p:cNvSpPr>
          <p:nvPr>
            <p:ph type="body" idx="1"/>
          </p:nvPr>
        </p:nvSpPr>
        <p:spPr>
          <a:xfrm>
            <a:off x="2683933" y="1054186"/>
            <a:ext cx="9440334" cy="5803814"/>
          </a:xfrm>
          <a:prstGeom prst="rect">
            <a:avLst/>
          </a:prstGeom>
          <a:noFill/>
          <a:ln>
            <a:noFill/>
          </a:ln>
        </p:spPr>
        <p:txBody>
          <a:bodyPr spcFirstLastPara="1" vert="horz" wrap="square" lIns="91433" tIns="45700" rIns="91433" bIns="45700" rtlCol="0" anchor="t" anchorCtr="0">
            <a:normAutofit lnSpcReduction="10000"/>
          </a:bodyPr>
          <a:lstStyle/>
          <a:p>
            <a:pPr marL="0" indent="0" algn="just"/>
            <a:r>
              <a:rPr lang="en-GB" sz="3600" dirty="0" err="1">
                <a:latin typeface="Times New Roman" panose="02020603050405020304" pitchFamily="18" charset="0"/>
                <a:ea typeface="Calibri" panose="020F0502020204030204"/>
                <a:cs typeface="Times New Roman" panose="02020603050405020304" pitchFamily="18" charset="0"/>
                <a:sym typeface="Calibri" panose="020F0502020204030204"/>
              </a:rPr>
              <a:t>Thảo</a:t>
            </a:r>
            <a:r>
              <a:rPr lang="en-GB" sz="3600" dirty="0">
                <a:latin typeface="Times New Roman" panose="02020603050405020304" pitchFamily="18" charset="0"/>
                <a:ea typeface="Calibri" panose="020F0502020204030204"/>
                <a:cs typeface="Times New Roman" panose="02020603050405020304" pitchFamily="18" charset="0"/>
                <a:sym typeface="Calibri" panose="020F0502020204030204"/>
              </a:rPr>
              <a:t> luận </a:t>
            </a:r>
            <a:r>
              <a:rPr lang="en-GB" sz="3600" dirty="0" err="1">
                <a:latin typeface="Times New Roman" panose="02020603050405020304" pitchFamily="18" charset="0"/>
                <a:ea typeface="Calibri" panose="020F0502020204030204"/>
                <a:cs typeface="Times New Roman" panose="02020603050405020304" pitchFamily="18" charset="0"/>
                <a:sym typeface="Calibri" panose="020F0502020204030204"/>
              </a:rPr>
              <a:t>nhóm</a:t>
            </a:r>
            <a:r>
              <a:rPr lang="en-GB" sz="3600" dirty="0">
                <a:latin typeface="Times New Roman" panose="02020603050405020304" pitchFamily="18" charset="0"/>
                <a:ea typeface="Calibri" panose="020F0502020204030204"/>
                <a:cs typeface="Times New Roman" panose="02020603050405020304" pitchFamily="18" charset="0"/>
                <a:sym typeface="Calibri" panose="020F0502020204030204"/>
              </a:rPr>
              <a:t> (10 phút):</a:t>
            </a:r>
          </a:p>
          <a:p>
            <a:pPr marL="457200" lvl="0" indent="-457200" algn="just" fontAlgn="base">
              <a:buFontTx/>
              <a:buChar char="-"/>
            </a:pPr>
            <a:r>
              <a:rPr lang="en-GB" sz="3600" dirty="0" err="1">
                <a:latin typeface="Times New Roman" panose="02020603050405020304" pitchFamily="18" charset="0"/>
                <a:cs typeface="Times New Roman" panose="02020603050405020304" pitchFamily="18" charset="0"/>
                <a:sym typeface="Calibri" panose="020F0502020204030204"/>
              </a:rPr>
              <a:t>Viết</a:t>
            </a:r>
            <a:r>
              <a:rPr lang="en-GB" sz="3600" dirty="0">
                <a:latin typeface="Times New Roman" panose="02020603050405020304" pitchFamily="18" charset="0"/>
                <a:cs typeface="Times New Roman" panose="02020603050405020304" pitchFamily="18" charset="0"/>
                <a:sym typeface="Calibri" panose="020F0502020204030204"/>
              </a:rPr>
              <a:t> </a:t>
            </a:r>
            <a:r>
              <a:rPr lang="en-GB" sz="3600" dirty="0" err="1">
                <a:latin typeface="Times New Roman" panose="02020603050405020304" pitchFamily="18" charset="0"/>
                <a:cs typeface="Times New Roman" panose="02020603050405020304" pitchFamily="18" charset="0"/>
                <a:sym typeface="Calibri" panose="020F0502020204030204"/>
              </a:rPr>
              <a:t>tên</a:t>
            </a:r>
            <a:r>
              <a:rPr lang="en-GB" sz="3600" dirty="0">
                <a:latin typeface="Times New Roman" panose="02020603050405020304" pitchFamily="18" charset="0"/>
                <a:cs typeface="Times New Roman" panose="02020603050405020304" pitchFamily="18" charset="0"/>
                <a:sym typeface="Calibri" panose="020F0502020204030204"/>
              </a:rPr>
              <a:t> 4 loại </a:t>
            </a:r>
            <a:r>
              <a:rPr lang="en-GB" sz="3600" dirty="0" err="1">
                <a:latin typeface="Times New Roman" panose="02020603050405020304" pitchFamily="18" charset="0"/>
                <a:cs typeface="Times New Roman" panose="02020603050405020304" pitchFamily="18" charset="0"/>
                <a:sym typeface="Calibri" panose="020F0502020204030204"/>
              </a:rPr>
              <a:t>hình</a:t>
            </a:r>
            <a:r>
              <a:rPr lang="en-GB" sz="3600" dirty="0">
                <a:latin typeface="Times New Roman" panose="02020603050405020304" pitchFamily="18" charset="0"/>
                <a:cs typeface="Times New Roman" panose="02020603050405020304" pitchFamily="18" charset="0"/>
                <a:sym typeface="Calibri" panose="020F0502020204030204"/>
              </a:rPr>
              <a:t> </a:t>
            </a:r>
            <a:r>
              <a:rPr lang="en-GB" sz="3600" dirty="0" err="1">
                <a:latin typeface="Times New Roman" panose="02020603050405020304" pitchFamily="18" charset="0"/>
                <a:cs typeface="Times New Roman" panose="02020603050405020304" pitchFamily="18" charset="0"/>
                <a:sym typeface="Calibri" panose="020F0502020204030204"/>
              </a:rPr>
              <a:t>sau</a:t>
            </a:r>
            <a:r>
              <a:rPr lang="en-GB" sz="3600" dirty="0">
                <a:latin typeface="Times New Roman" panose="02020603050405020304" pitchFamily="18" charset="0"/>
                <a:cs typeface="Times New Roman" panose="02020603050405020304" pitchFamily="18" charset="0"/>
                <a:sym typeface="Calibri" panose="020F0502020204030204"/>
              </a:rPr>
              <a:t> </a:t>
            </a:r>
            <a:r>
              <a:rPr lang="en-GB" sz="3600" dirty="0" err="1">
                <a:latin typeface="Times New Roman" panose="02020603050405020304" pitchFamily="18" charset="0"/>
                <a:cs typeface="Times New Roman" panose="02020603050405020304" pitchFamily="18" charset="0"/>
                <a:sym typeface="Calibri" panose="020F0502020204030204"/>
              </a:rPr>
              <a:t>vào</a:t>
            </a:r>
            <a:r>
              <a:rPr lang="en-GB" sz="3600" dirty="0">
                <a:latin typeface="Times New Roman" panose="02020603050405020304" pitchFamily="18" charset="0"/>
                <a:cs typeface="Times New Roman" panose="02020603050405020304" pitchFamily="18" charset="0"/>
                <a:sym typeface="Calibri" panose="020F0502020204030204"/>
              </a:rPr>
              <a:t> </a:t>
            </a:r>
            <a:r>
              <a:rPr lang="en-GB" sz="3600" dirty="0" err="1" smtClean="0">
                <a:latin typeface="Times New Roman" panose="02020603050405020304" pitchFamily="18" charset="0"/>
                <a:cs typeface="Times New Roman" panose="02020603050405020304" pitchFamily="18" charset="0"/>
                <a:sym typeface="Calibri" panose="020F0502020204030204"/>
              </a:rPr>
              <a:t>bảng</a:t>
            </a:r>
            <a:r>
              <a:rPr lang="en-GB" sz="3600" dirty="0" smtClean="0">
                <a:latin typeface="Times New Roman" panose="02020603050405020304" pitchFamily="18" charset="0"/>
                <a:cs typeface="Times New Roman" panose="02020603050405020304" pitchFamily="18" charset="0"/>
                <a:sym typeface="Calibri" panose="020F0502020204030204"/>
              </a:rPr>
              <a:t> </a:t>
            </a:r>
            <a:r>
              <a:rPr lang="en-GB" sz="3600" dirty="0" err="1" smtClean="0">
                <a:latin typeface="Times New Roman" panose="02020603050405020304" pitchFamily="18" charset="0"/>
                <a:cs typeface="Times New Roman" panose="02020603050405020304" pitchFamily="18" charset="0"/>
                <a:sym typeface="Calibri" panose="020F0502020204030204"/>
              </a:rPr>
              <a:t>nhóm</a:t>
            </a:r>
            <a:r>
              <a:rPr lang="en-GB" sz="3600" dirty="0" smtClean="0">
                <a:latin typeface="Times New Roman" panose="02020603050405020304" pitchFamily="18" charset="0"/>
                <a:cs typeface="Times New Roman" panose="02020603050405020304" pitchFamily="18" charset="0"/>
                <a:sym typeface="Calibri" panose="020F0502020204030204"/>
              </a:rPr>
              <a:t>:</a:t>
            </a:r>
            <a:endParaRPr lang="en-GB" sz="3600" dirty="0">
              <a:latin typeface="Times New Roman" panose="02020603050405020304" pitchFamily="18" charset="0"/>
              <a:cs typeface="Times New Roman" panose="02020603050405020304" pitchFamily="18" charset="0"/>
              <a:sym typeface="Calibri" panose="020F0502020204030204"/>
            </a:endParaRPr>
          </a:p>
          <a:p>
            <a:pPr marL="0" lvl="0" indent="0" algn="just" fontAlgn="base"/>
            <a:r>
              <a:rPr lang="en-GB" sz="3600" dirty="0">
                <a:latin typeface="Times New Roman" panose="02020603050405020304" pitchFamily="18" charset="0"/>
                <a:cs typeface="Times New Roman" panose="02020603050405020304" pitchFamily="18" charset="0"/>
                <a:sym typeface="Calibri" panose="020F0502020204030204"/>
              </a:rPr>
              <a:t>    </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Học</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thông</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qua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chơi</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có</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định</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hướng</a:t>
            </a:r>
            <a:endParaRPr lang="en-GB" sz="3600" dirty="0">
              <a:solidFill>
                <a:srgbClr val="FF0000"/>
              </a:solidFill>
              <a:latin typeface="Times New Roman" panose="02020603050405020304" pitchFamily="18" charset="0"/>
              <a:cs typeface="Times New Roman" panose="02020603050405020304" pitchFamily="18" charset="0"/>
              <a:sym typeface="Calibri" panose="020F0502020204030204"/>
            </a:endParaRPr>
          </a:p>
          <a:p>
            <a:pPr marL="0" lvl="0" indent="0" algn="just" fontAlgn="base"/>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Học</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do GV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hướng</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dẫn</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chi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tiết</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cụ</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thể</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p>
          <a:p>
            <a:pPr marL="0" lvl="0" indent="0" algn="just" fontAlgn="base"/>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Học</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thông</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qua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trò</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chơi</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p>
          <a:p>
            <a:pPr marL="0" lvl="0" indent="0" algn="just" fontAlgn="base"/>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Học</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thông</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qua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chơi</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a:t>
            </a:r>
            <a:r>
              <a:rPr lang="en-GB" sz="3600" dirty="0" err="1">
                <a:solidFill>
                  <a:srgbClr val="FF0000"/>
                </a:solidFill>
                <a:latin typeface="Times New Roman" panose="02020603050405020304" pitchFamily="18" charset="0"/>
                <a:cs typeface="Times New Roman" panose="02020603050405020304" pitchFamily="18" charset="0"/>
                <a:sym typeface="Calibri" panose="020F0502020204030204"/>
              </a:rPr>
              <a:t>tự</a:t>
            </a:r>
            <a:r>
              <a:rPr lang="en-GB" sz="3600" dirty="0">
                <a:solidFill>
                  <a:srgbClr val="FF0000"/>
                </a:solidFill>
                <a:latin typeface="Times New Roman" panose="02020603050405020304" pitchFamily="18" charset="0"/>
                <a:cs typeface="Times New Roman" panose="02020603050405020304" pitchFamily="18" charset="0"/>
                <a:sym typeface="Calibri" panose="020F0502020204030204"/>
              </a:rPr>
              <a:t> do </a:t>
            </a:r>
            <a:r>
              <a:rPr lang="en-GB" sz="3600" dirty="0">
                <a:latin typeface="Times New Roman" panose="02020603050405020304" pitchFamily="18" charset="0"/>
                <a:cs typeface="Times New Roman" panose="02020603050405020304" pitchFamily="18" charset="0"/>
                <a:sym typeface="Calibri" panose="020F0502020204030204"/>
              </a:rPr>
              <a:t> </a:t>
            </a:r>
          </a:p>
          <a:p>
            <a:pPr marL="0" lvl="0" indent="0" algn="just" fontAlgn="base"/>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loại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theo</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HS.</a:t>
            </a:r>
          </a:p>
          <a:p>
            <a:pPr marL="0" lvl="0" indent="0" algn="just" fontAlgn="base"/>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Chia </a:t>
            </a:r>
            <a:r>
              <a:rPr lang="en-US" sz="3600" dirty="0" err="1">
                <a:latin typeface="Times New Roman" panose="02020603050405020304" pitchFamily="18" charset="0"/>
                <a:cs typeface="Times New Roman" panose="02020603050405020304" pitchFamily="18" charset="0"/>
              </a:rPr>
              <a:t>sẻ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a:t>
            </a:r>
          </a:p>
          <a:p>
            <a:pPr marL="0" lvl="0" indent="0" algn="just" fontAlgn="base"/>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Đánh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dấu</a:t>
            </a:r>
            <a:r>
              <a:rPr lang="en-US" sz="3600" dirty="0" smtClean="0">
                <a:latin typeface="Times New Roman" panose="02020603050405020304" pitchFamily="18" charset="0"/>
                <a:cs typeface="Times New Roman" panose="02020603050405020304" pitchFamily="18" charset="0"/>
              </a:rPr>
              <a:t> X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KHÔNG PHẢI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HTQC.</a:t>
            </a:r>
            <a:endParaRPr sz="3600" dirty="0">
              <a:latin typeface="Times New Roman" panose="02020603050405020304" pitchFamily="18" charset="0"/>
              <a:cs typeface="Times New Roman" panose="02020603050405020304" pitchFamily="18" charset="0"/>
            </a:endParaRPr>
          </a:p>
        </p:txBody>
      </p:sp>
      <p:pic>
        <p:nvPicPr>
          <p:cNvPr id="277" name="Google Shape;277;p45" descr="A picture containing toy&#10;&#10;Description automatically generated"/>
          <p:cNvPicPr preferRelativeResize="0"/>
          <p:nvPr/>
        </p:nvPicPr>
        <p:blipFill rotWithShape="1">
          <a:blip r:embed="rId3"/>
          <a:srcRect/>
          <a:stretch>
            <a:fillRect/>
          </a:stretch>
        </p:blipFill>
        <p:spPr>
          <a:xfrm>
            <a:off x="0" y="1156304"/>
            <a:ext cx="2794000" cy="2839963"/>
          </a:xfrm>
          <a:prstGeom prst="rect">
            <a:avLst/>
          </a:prstGeom>
          <a:noFill/>
          <a:ln>
            <a:noFill/>
          </a:ln>
        </p:spPr>
      </p:pic>
      <p:sp>
        <p:nvSpPr>
          <p:cNvPr id="278" name="Google Shape;278;p45"/>
          <p:cNvSpPr txBox="1">
            <a:spLocks noGrp="1"/>
          </p:cNvSpPr>
          <p:nvPr>
            <p:ph type="subTitle" idx="3"/>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5400" dirty="0">
                <a:latin typeface="Times New Roman" panose="02020603050405020304" pitchFamily="18" charset="0"/>
                <a:cs typeface="Times New Roman" panose="02020603050405020304" pitchFamily="18" charset="0"/>
              </a:rPr>
              <a:t>Các loại </a:t>
            </a:r>
            <a:r>
              <a:rPr lang="en-GB" sz="5400" dirty="0" err="1">
                <a:latin typeface="Times New Roman" panose="02020603050405020304" pitchFamily="18" charset="0"/>
                <a:cs typeface="Times New Roman" panose="02020603050405020304" pitchFamily="18" charset="0"/>
              </a:rPr>
              <a:t>hình</a:t>
            </a:r>
            <a:r>
              <a:rPr lang="en-GB" sz="5400" dirty="0">
                <a:latin typeface="Times New Roman" panose="02020603050405020304" pitchFamily="18" charset="0"/>
                <a:cs typeface="Times New Roman" panose="02020603050405020304" pitchFamily="18" charset="0"/>
              </a:rPr>
              <a:t> HTQC</a:t>
            </a:r>
            <a:endParaRPr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034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FD1CC0D0-723F-4F46-A5F3-8329C443AEFE}"/>
              </a:ext>
            </a:extLst>
          </p:cNvPr>
          <p:cNvGrpSpPr/>
          <p:nvPr/>
        </p:nvGrpSpPr>
        <p:grpSpPr>
          <a:xfrm>
            <a:off x="9453028" y="1830321"/>
            <a:ext cx="1987426" cy="2001252"/>
            <a:chOff x="6017584" y="3429000"/>
            <a:chExt cx="2123784" cy="2410326"/>
          </a:xfrm>
        </p:grpSpPr>
        <p:pic>
          <p:nvPicPr>
            <p:cNvPr id="7" name="Hình ảnh 6">
              <a:extLst>
                <a:ext uri="{FF2B5EF4-FFF2-40B4-BE49-F238E27FC236}">
                  <a16:creationId xmlns:a16="http://schemas.microsoft.com/office/drawing/2014/main" id="{3515BAD7-8527-41F0-94E2-30E1E460E888}"/>
                </a:ext>
              </a:extLst>
            </p:cNvPr>
            <p:cNvPicPr>
              <a:picLocks noChangeAspect="1"/>
            </p:cNvPicPr>
            <p:nvPr/>
          </p:nvPicPr>
          <p:blipFill rotWithShape="1">
            <a:blip r:embed="rId2"/>
            <a:srcRect l="15738" t="12642" r="14912" b="8651"/>
            <a:stretch/>
          </p:blipFill>
          <p:spPr>
            <a:xfrm>
              <a:off x="6017584" y="3429000"/>
              <a:ext cx="2123784" cy="2410326"/>
            </a:xfrm>
            <a:prstGeom prst="rect">
              <a:avLst/>
            </a:prstGeom>
          </p:spPr>
        </p:pic>
        <p:sp>
          <p:nvSpPr>
            <p:cNvPr id="8" name="Hình chữ nhật: Góc Tròn 7">
              <a:extLst>
                <a:ext uri="{FF2B5EF4-FFF2-40B4-BE49-F238E27FC236}">
                  <a16:creationId xmlns:a16="http://schemas.microsoft.com/office/drawing/2014/main" id="{ECA9B33B-1940-4B75-B483-82893209FB52}"/>
                </a:ext>
              </a:extLst>
            </p:cNvPr>
            <p:cNvSpPr/>
            <p:nvPr/>
          </p:nvSpPr>
          <p:spPr>
            <a:xfrm>
              <a:off x="6568026" y="4363452"/>
              <a:ext cx="1251285" cy="93044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Chơi</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tự</a:t>
              </a:r>
              <a:r>
                <a:rPr kumimoji="0" lang="en-US" sz="1800" b="1" i="0" u="none" strike="noStrike" kern="1200" cap="none" spc="0" normalizeH="0" baseline="0" noProof="0" dirty="0">
                  <a:ln>
                    <a:noFill/>
                  </a:ln>
                  <a:solidFill>
                    <a:prstClr val="white"/>
                  </a:solidFill>
                  <a:effectLst/>
                  <a:uLnTx/>
                  <a:uFillTx/>
                  <a:latin typeface="Arial"/>
                  <a:ea typeface="+mn-ea"/>
                  <a:cs typeface="+mn-cs"/>
                </a:rPr>
                <a:t> do</a:t>
              </a:r>
              <a:endParaRPr kumimoji="0" lang="en-VI" sz="18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0" name="Nhóm 9">
            <a:extLst>
              <a:ext uri="{FF2B5EF4-FFF2-40B4-BE49-F238E27FC236}">
                <a16:creationId xmlns:a16="http://schemas.microsoft.com/office/drawing/2014/main" id="{A7817444-CB3B-4FB0-AFB6-65558046A0ED}"/>
              </a:ext>
            </a:extLst>
          </p:cNvPr>
          <p:cNvGrpSpPr/>
          <p:nvPr/>
        </p:nvGrpSpPr>
        <p:grpSpPr>
          <a:xfrm>
            <a:off x="7074843" y="1783874"/>
            <a:ext cx="1987426" cy="2001252"/>
            <a:chOff x="6017584" y="3429000"/>
            <a:chExt cx="2123784" cy="2410326"/>
          </a:xfrm>
        </p:grpSpPr>
        <p:pic>
          <p:nvPicPr>
            <p:cNvPr id="11" name="Hình ảnh 10">
              <a:extLst>
                <a:ext uri="{FF2B5EF4-FFF2-40B4-BE49-F238E27FC236}">
                  <a16:creationId xmlns:a16="http://schemas.microsoft.com/office/drawing/2014/main" id="{B487F640-2530-42A8-9014-AC358984D029}"/>
                </a:ext>
              </a:extLst>
            </p:cNvPr>
            <p:cNvPicPr>
              <a:picLocks noChangeAspect="1"/>
            </p:cNvPicPr>
            <p:nvPr/>
          </p:nvPicPr>
          <p:blipFill rotWithShape="1">
            <a:blip r:embed="rId2"/>
            <a:srcRect l="15738" t="12642" r="14912" b="8651"/>
            <a:stretch/>
          </p:blipFill>
          <p:spPr>
            <a:xfrm>
              <a:off x="6017584" y="3429000"/>
              <a:ext cx="2123784" cy="2410326"/>
            </a:xfrm>
            <a:prstGeom prst="rect">
              <a:avLst/>
            </a:prstGeom>
          </p:spPr>
        </p:pic>
        <p:sp>
          <p:nvSpPr>
            <p:cNvPr id="12" name="Hình chữ nhật: Góc Tròn 11">
              <a:extLst>
                <a:ext uri="{FF2B5EF4-FFF2-40B4-BE49-F238E27FC236}">
                  <a16:creationId xmlns:a16="http://schemas.microsoft.com/office/drawing/2014/main" id="{9429C4ED-3E95-4754-8798-A461EFF8E7D0}"/>
                </a:ext>
              </a:extLst>
            </p:cNvPr>
            <p:cNvSpPr/>
            <p:nvPr/>
          </p:nvSpPr>
          <p:spPr>
            <a:xfrm>
              <a:off x="6568026" y="4363452"/>
              <a:ext cx="1251285" cy="93044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Chơi</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có</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định</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hướng</a:t>
              </a:r>
              <a:endParaRPr kumimoji="0" lang="en-VI" sz="18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3" name="Nhóm 12">
            <a:extLst>
              <a:ext uri="{FF2B5EF4-FFF2-40B4-BE49-F238E27FC236}">
                <a16:creationId xmlns:a16="http://schemas.microsoft.com/office/drawing/2014/main" id="{64B2DD01-1084-4DDB-B98D-E99D8597E106}"/>
              </a:ext>
            </a:extLst>
          </p:cNvPr>
          <p:cNvGrpSpPr/>
          <p:nvPr/>
        </p:nvGrpSpPr>
        <p:grpSpPr>
          <a:xfrm>
            <a:off x="4572316" y="1783874"/>
            <a:ext cx="1987426" cy="2001252"/>
            <a:chOff x="6017584" y="3429000"/>
            <a:chExt cx="2123784" cy="2410326"/>
          </a:xfrm>
        </p:grpSpPr>
        <p:pic>
          <p:nvPicPr>
            <p:cNvPr id="14" name="Hình ảnh 13">
              <a:extLst>
                <a:ext uri="{FF2B5EF4-FFF2-40B4-BE49-F238E27FC236}">
                  <a16:creationId xmlns:a16="http://schemas.microsoft.com/office/drawing/2014/main" id="{E76468DF-9AA6-47DA-87AD-C66F678A842A}"/>
                </a:ext>
              </a:extLst>
            </p:cNvPr>
            <p:cNvPicPr>
              <a:picLocks noChangeAspect="1"/>
            </p:cNvPicPr>
            <p:nvPr/>
          </p:nvPicPr>
          <p:blipFill rotWithShape="1">
            <a:blip r:embed="rId2"/>
            <a:srcRect l="15738" t="12642" r="14912" b="8651"/>
            <a:stretch/>
          </p:blipFill>
          <p:spPr>
            <a:xfrm>
              <a:off x="6017584" y="3429000"/>
              <a:ext cx="2123784" cy="2410326"/>
            </a:xfrm>
            <a:prstGeom prst="rect">
              <a:avLst/>
            </a:prstGeom>
          </p:spPr>
        </p:pic>
        <p:sp>
          <p:nvSpPr>
            <p:cNvPr id="15" name="Hình chữ nhật: Góc Tròn 14">
              <a:extLst>
                <a:ext uri="{FF2B5EF4-FFF2-40B4-BE49-F238E27FC236}">
                  <a16:creationId xmlns:a16="http://schemas.microsoft.com/office/drawing/2014/main" id="{F4A295CC-4BAC-40DE-AB3B-0BA8DFEF0F2F}"/>
                </a:ext>
              </a:extLst>
            </p:cNvPr>
            <p:cNvSpPr/>
            <p:nvPr/>
          </p:nvSpPr>
          <p:spPr>
            <a:xfrm>
              <a:off x="6568026" y="4363452"/>
              <a:ext cx="1251285" cy="93044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Trò</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chơi</a:t>
              </a:r>
              <a:endParaRPr kumimoji="0" lang="en-VI" sz="18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6" name="Nhóm 15">
            <a:extLst>
              <a:ext uri="{FF2B5EF4-FFF2-40B4-BE49-F238E27FC236}">
                <a16:creationId xmlns:a16="http://schemas.microsoft.com/office/drawing/2014/main" id="{3B68763B-A08C-49D6-90D9-5FE35B72B79B}"/>
              </a:ext>
            </a:extLst>
          </p:cNvPr>
          <p:cNvGrpSpPr/>
          <p:nvPr/>
        </p:nvGrpSpPr>
        <p:grpSpPr>
          <a:xfrm>
            <a:off x="1831498" y="1807961"/>
            <a:ext cx="1987426" cy="2001252"/>
            <a:chOff x="6017584" y="3429000"/>
            <a:chExt cx="2123784" cy="2410326"/>
          </a:xfrm>
        </p:grpSpPr>
        <p:pic>
          <p:nvPicPr>
            <p:cNvPr id="17" name="Hình ảnh 16">
              <a:extLst>
                <a:ext uri="{FF2B5EF4-FFF2-40B4-BE49-F238E27FC236}">
                  <a16:creationId xmlns:a16="http://schemas.microsoft.com/office/drawing/2014/main" id="{E308885B-DC15-45C4-A903-D1148204CC30}"/>
                </a:ext>
              </a:extLst>
            </p:cNvPr>
            <p:cNvPicPr>
              <a:picLocks noChangeAspect="1"/>
            </p:cNvPicPr>
            <p:nvPr/>
          </p:nvPicPr>
          <p:blipFill rotWithShape="1">
            <a:blip r:embed="rId2"/>
            <a:srcRect l="15738" t="12642" r="14912" b="8651"/>
            <a:stretch/>
          </p:blipFill>
          <p:spPr>
            <a:xfrm>
              <a:off x="6017584" y="3429000"/>
              <a:ext cx="2123784" cy="2410326"/>
            </a:xfrm>
            <a:prstGeom prst="rect">
              <a:avLst/>
            </a:prstGeom>
          </p:spPr>
        </p:pic>
        <p:sp>
          <p:nvSpPr>
            <p:cNvPr id="18" name="Hình chữ nhật: Góc Tròn 17">
              <a:extLst>
                <a:ext uri="{FF2B5EF4-FFF2-40B4-BE49-F238E27FC236}">
                  <a16:creationId xmlns:a16="http://schemas.microsoft.com/office/drawing/2014/main" id="{73AF577C-E37C-490D-9B4F-60AAE1E8AC3F}"/>
                </a:ext>
              </a:extLst>
            </p:cNvPr>
            <p:cNvSpPr/>
            <p:nvPr/>
          </p:nvSpPr>
          <p:spPr>
            <a:xfrm>
              <a:off x="6160958" y="4363452"/>
              <a:ext cx="1658353" cy="93044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Học</a:t>
              </a:r>
              <a:r>
                <a:rPr kumimoji="0" lang="en-US" sz="1800" b="1" i="0" u="none" strike="noStrike" kern="1200" cap="none" spc="0" normalizeH="0" baseline="0" noProof="0" dirty="0">
                  <a:ln>
                    <a:noFill/>
                  </a:ln>
                  <a:solidFill>
                    <a:prstClr val="white"/>
                  </a:solidFill>
                  <a:effectLst/>
                  <a:uLnTx/>
                  <a:uFillTx/>
                  <a:latin typeface="Arial"/>
                  <a:ea typeface="+mn-ea"/>
                  <a:cs typeface="+mn-cs"/>
                </a:rPr>
                <a:t> do GV </a:t>
              </a:r>
              <a:r>
                <a:rPr kumimoji="0" lang="en-US" sz="1800" b="1" i="0" u="none" strike="noStrike" kern="1200" cap="none" spc="0" normalizeH="0" baseline="0" noProof="0" dirty="0" err="1">
                  <a:ln>
                    <a:noFill/>
                  </a:ln>
                  <a:solidFill>
                    <a:prstClr val="white"/>
                  </a:solidFill>
                  <a:effectLst/>
                  <a:uLnTx/>
                  <a:uFillTx/>
                  <a:latin typeface="Arial"/>
                  <a:ea typeface="+mn-ea"/>
                  <a:cs typeface="+mn-cs"/>
                </a:rPr>
                <a:t>hướng</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dẫn</a:t>
              </a:r>
              <a:r>
                <a:rPr kumimoji="0" lang="en-US" sz="1800" b="1" i="0" u="none" strike="noStrike" kern="1200" cap="none" spc="0" normalizeH="0" baseline="0" noProof="0" dirty="0">
                  <a:ln>
                    <a:noFill/>
                  </a:ln>
                  <a:solidFill>
                    <a:prstClr val="white"/>
                  </a:solidFill>
                  <a:effectLst/>
                  <a:uLnTx/>
                  <a:uFillTx/>
                  <a:latin typeface="Arial"/>
                  <a:ea typeface="+mn-ea"/>
                  <a:cs typeface="+mn-cs"/>
                </a:rPr>
                <a:t> chi </a:t>
              </a:r>
              <a:r>
                <a:rPr kumimoji="0" lang="en-US" sz="1800" b="1" i="0" u="none" strike="noStrike" kern="1200" cap="none" spc="0" normalizeH="0" baseline="0" noProof="0" dirty="0" err="1">
                  <a:ln>
                    <a:noFill/>
                  </a:ln>
                  <a:solidFill>
                    <a:prstClr val="white"/>
                  </a:solidFill>
                  <a:effectLst/>
                  <a:uLnTx/>
                  <a:uFillTx/>
                  <a:latin typeface="Arial"/>
                  <a:ea typeface="+mn-ea"/>
                  <a:cs typeface="+mn-cs"/>
                </a:rPr>
                <a:t>tiết</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cụ</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thể</a:t>
              </a:r>
              <a:endParaRPr kumimoji="0" lang="en-VI" sz="1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9" name="Hình chữ nhật 18">
            <a:extLst>
              <a:ext uri="{FF2B5EF4-FFF2-40B4-BE49-F238E27FC236}">
                <a16:creationId xmlns:a16="http://schemas.microsoft.com/office/drawing/2014/main" id="{185EF257-148D-4D38-AD19-614A67311F9D}"/>
              </a:ext>
            </a:extLst>
          </p:cNvPr>
          <p:cNvSpPr/>
          <p:nvPr/>
        </p:nvSpPr>
        <p:spPr>
          <a:xfrm>
            <a:off x="369888" y="3848794"/>
            <a:ext cx="11197390" cy="72189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I"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Hình chữ nhật 1">
            <a:extLst>
              <a:ext uri="{FF2B5EF4-FFF2-40B4-BE49-F238E27FC236}">
                <a16:creationId xmlns:a16="http://schemas.microsoft.com/office/drawing/2014/main" id="{B94AD6ED-E8B5-472F-8EA6-00814F5B9827}"/>
              </a:ext>
            </a:extLst>
          </p:cNvPr>
          <p:cNvSpPr/>
          <p:nvPr/>
        </p:nvSpPr>
        <p:spPr>
          <a:xfrm>
            <a:off x="369888" y="3864287"/>
            <a:ext cx="1636295" cy="64273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Khởi</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xướng</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Hướng</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dẫn</a:t>
            </a:r>
            <a:endParaRPr kumimoji="0" lang="en-VI"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0" name="Hình chữ nhật 19">
            <a:extLst>
              <a:ext uri="{FF2B5EF4-FFF2-40B4-BE49-F238E27FC236}">
                <a16:creationId xmlns:a16="http://schemas.microsoft.com/office/drawing/2014/main" id="{AED81BDE-6FD3-4BDC-9CA6-63442576879E}"/>
              </a:ext>
            </a:extLst>
          </p:cNvPr>
          <p:cNvSpPr/>
          <p:nvPr/>
        </p:nvSpPr>
        <p:spPr>
          <a:xfrm>
            <a:off x="9707990" y="3888372"/>
            <a:ext cx="1636295" cy="64273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Học</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sinh</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Học</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sinh</a:t>
            </a:r>
            <a:endParaRPr kumimoji="0" lang="en-VI"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1" name="Hình chữ nhật 20">
            <a:extLst>
              <a:ext uri="{FF2B5EF4-FFF2-40B4-BE49-F238E27FC236}">
                <a16:creationId xmlns:a16="http://schemas.microsoft.com/office/drawing/2014/main" id="{DBF3C788-EE65-42F8-9531-26AC4BDBA7C1}"/>
              </a:ext>
            </a:extLst>
          </p:cNvPr>
          <p:cNvSpPr/>
          <p:nvPr/>
        </p:nvSpPr>
        <p:spPr>
          <a:xfrm>
            <a:off x="7339431" y="3888372"/>
            <a:ext cx="1636295" cy="64273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Giáo</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viên</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Học</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sinh</a:t>
            </a:r>
            <a:endParaRPr kumimoji="0" lang="en-VI"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Hình chữ nhật 21">
            <a:extLst>
              <a:ext uri="{FF2B5EF4-FFF2-40B4-BE49-F238E27FC236}">
                <a16:creationId xmlns:a16="http://schemas.microsoft.com/office/drawing/2014/main" id="{B988B563-EA00-4ACC-9F2D-99D41B7DBEEE}"/>
              </a:ext>
            </a:extLst>
          </p:cNvPr>
          <p:cNvSpPr/>
          <p:nvPr/>
        </p:nvSpPr>
        <p:spPr>
          <a:xfrm>
            <a:off x="4747881" y="3837593"/>
            <a:ext cx="1636295" cy="64273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Giáo</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viên</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Học</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sinh</a:t>
            </a:r>
            <a:endParaRPr kumimoji="0" lang="en-VI"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3" name="Hình chữ nhật 22">
            <a:extLst>
              <a:ext uri="{FF2B5EF4-FFF2-40B4-BE49-F238E27FC236}">
                <a16:creationId xmlns:a16="http://schemas.microsoft.com/office/drawing/2014/main" id="{795AC633-8EFC-45AC-981A-DE41159DA646}"/>
              </a:ext>
            </a:extLst>
          </p:cNvPr>
          <p:cNvSpPr/>
          <p:nvPr/>
        </p:nvSpPr>
        <p:spPr>
          <a:xfrm>
            <a:off x="2048627" y="3888372"/>
            <a:ext cx="1636295" cy="64273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Giáo</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viên</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a:ea typeface="+mn-ea"/>
                <a:cs typeface="+mn-cs"/>
              </a:rPr>
              <a:t>Giáo</a:t>
            </a:r>
            <a:r>
              <a:rPr kumimoji="0" lang="en-US" sz="1800" b="1" i="0" u="none" strike="noStrike" kern="1200" cap="none" spc="0" normalizeH="0" baseline="0" noProof="0" dirty="0">
                <a:ln>
                  <a:noFill/>
                </a:ln>
                <a:solidFill>
                  <a:prstClr val="white"/>
                </a:solidFill>
                <a:effectLst/>
                <a:uLnTx/>
                <a:uFillTx/>
                <a:latin typeface="Arial"/>
                <a:ea typeface="+mn-ea"/>
                <a:cs typeface="+mn-cs"/>
              </a:rPr>
              <a:t> </a:t>
            </a:r>
            <a:r>
              <a:rPr kumimoji="0" lang="en-US" sz="1800" b="1" i="0" u="none" strike="noStrike" kern="1200" cap="none" spc="0" normalizeH="0" baseline="0" noProof="0" dirty="0" err="1">
                <a:ln>
                  <a:noFill/>
                </a:ln>
                <a:solidFill>
                  <a:prstClr val="white"/>
                </a:solidFill>
                <a:effectLst/>
                <a:uLnTx/>
                <a:uFillTx/>
                <a:latin typeface="Arial"/>
                <a:ea typeface="+mn-ea"/>
                <a:cs typeface="+mn-cs"/>
              </a:rPr>
              <a:t>viên</a:t>
            </a:r>
            <a:endParaRPr kumimoji="0" lang="en-VI"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4" name="Google Shape;278;p45">
            <a:extLst>
              <a:ext uri="{FF2B5EF4-FFF2-40B4-BE49-F238E27FC236}">
                <a16:creationId xmlns:a16="http://schemas.microsoft.com/office/drawing/2014/main" id="{62277A8D-BCDF-4D60-A09D-B0D154D7A71E}"/>
              </a:ext>
            </a:extLst>
          </p:cNvPr>
          <p:cNvSpPr txBox="1">
            <a:spLocks noGrp="1"/>
          </p:cNvSpPr>
          <p:nvPr>
            <p:ph type="subTitle" idx="3"/>
          </p:nvPr>
        </p:nvSpPr>
        <p:spPr>
          <a:xfrm>
            <a:off x="369888" y="255877"/>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800" dirty="0">
                <a:latin typeface="Times New Roman" panose="02020603050405020304" pitchFamily="18" charset="0"/>
                <a:cs typeface="Times New Roman" panose="02020603050405020304" pitchFamily="18" charset="0"/>
              </a:rPr>
              <a:t>Các loại hình chơi</a:t>
            </a:r>
            <a:endParaRPr sz="4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644030" y="5455750"/>
            <a:ext cx="900545" cy="1569660"/>
          </a:xfrm>
          <a:prstGeom prst="rect">
            <a:avLst/>
          </a:prstGeom>
          <a:noFill/>
        </p:spPr>
        <p:txBody>
          <a:bodyPr wrap="square" rtlCol="0">
            <a:spAutoFit/>
          </a:bodyPr>
          <a:lstStyle/>
          <a:p>
            <a:endParaRPr lang="en-US"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3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7.40741E-7 L -0.00547 0.44306 " pathEditMode="relative" rAng="0" ptsTypes="AA">
                                      <p:cBhvr>
                                        <p:cTn id="6" dur="2000" fill="hold"/>
                                        <p:tgtEl>
                                          <p:spTgt spid="16"/>
                                        </p:tgtEl>
                                        <p:attrNameLst>
                                          <p:attrName>ppt_x</p:attrName>
                                          <p:attrName>ppt_y</p:attrName>
                                        </p:attrNameLst>
                                      </p:cBhvr>
                                      <p:rCtr x="-273" y="2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1"/>
          <p:cNvSpPr txBox="1">
            <a:spLocks noGrp="1"/>
          </p:cNvSpPr>
          <p:nvPr>
            <p:ph type="subTitle" idx="1"/>
          </p:nvPr>
        </p:nvSpPr>
        <p:spPr>
          <a:xfrm>
            <a:off x="0" y="0"/>
            <a:ext cx="10180320" cy="106489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700"/>
            </a:pPr>
            <a:endParaRPr sz="4400" dirty="0">
              <a:latin typeface="Times New Roman" panose="02020603050405020304" pitchFamily="18" charset="0"/>
              <a:cs typeface="Times New Roman" panose="02020603050405020304" pitchFamily="18" charset="0"/>
            </a:endParaRPr>
          </a:p>
          <a:p>
            <a:pPr marL="0" indent="0">
              <a:spcBef>
                <a:spcPts val="0"/>
              </a:spcBef>
              <a:buSzPts val="2700"/>
            </a:pPr>
            <a:r>
              <a:rPr lang="en-GB" sz="4800" dirty="0" err="1">
                <a:latin typeface="Times New Roman" panose="02020603050405020304" pitchFamily="18" charset="0"/>
                <a:cs typeface="Times New Roman" panose="02020603050405020304" pitchFamily="18" charset="0"/>
              </a:rPr>
              <a:t>Học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thông</a:t>
            </a:r>
            <a:r>
              <a:rPr lang="en-GB" sz="4800" dirty="0">
                <a:latin typeface="Times New Roman" panose="02020603050405020304" pitchFamily="18" charset="0"/>
                <a:cs typeface="Times New Roman" panose="02020603050405020304" pitchFamily="18" charset="0"/>
              </a:rPr>
              <a:t> qua </a:t>
            </a:r>
            <a:r>
              <a:rPr lang="en-GB" sz="4800" dirty="0" err="1">
                <a:solidFill>
                  <a:schemeClr val="accent4">
                    <a:lumMod val="60000"/>
                    <a:lumOff val="40000"/>
                  </a:schemeClr>
                </a:solidFill>
                <a:latin typeface="Times New Roman" panose="02020603050405020304" pitchFamily="18" charset="0"/>
                <a:cs typeface="Times New Roman" panose="02020603050405020304" pitchFamily="18" charset="0"/>
              </a:rPr>
              <a:t>hướng</a:t>
            </a:r>
            <a:r>
              <a:rPr lang="en-GB" sz="4800"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GB" sz="4800" dirty="0" err="1">
                <a:solidFill>
                  <a:schemeClr val="accent4">
                    <a:lumMod val="60000"/>
                    <a:lumOff val="40000"/>
                  </a:schemeClr>
                </a:solidFill>
                <a:latin typeface="Times New Roman" panose="02020603050405020304" pitchFamily="18" charset="0"/>
                <a:cs typeface="Times New Roman" panose="02020603050405020304" pitchFamily="18" charset="0"/>
              </a:rPr>
              <a:t>dẫn</a:t>
            </a:r>
            <a:r>
              <a:rPr lang="en-GB" sz="4800"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GB" sz="4800" dirty="0" err="1">
                <a:solidFill>
                  <a:schemeClr val="accent4">
                    <a:lumMod val="60000"/>
                    <a:lumOff val="40000"/>
                  </a:schemeClr>
                </a:solidFill>
                <a:latin typeface="Times New Roman" panose="02020603050405020304" pitchFamily="18" charset="0"/>
                <a:cs typeface="Times New Roman" panose="02020603050405020304" pitchFamily="18" charset="0"/>
              </a:rPr>
              <a:t>trực</a:t>
            </a:r>
            <a:r>
              <a:rPr lang="en-GB" sz="4800"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GB" sz="4800" dirty="0" err="1">
                <a:solidFill>
                  <a:schemeClr val="accent4">
                    <a:lumMod val="60000"/>
                    <a:lumOff val="40000"/>
                  </a:schemeClr>
                </a:solidFill>
                <a:latin typeface="Times New Roman" panose="02020603050405020304" pitchFamily="18" charset="0"/>
                <a:cs typeface="Times New Roman" panose="02020603050405020304" pitchFamily="18" charset="0"/>
              </a:rPr>
              <a:t>tiếp</a:t>
            </a:r>
            <a:endParaRPr sz="4800" dirty="0">
              <a:solidFill>
                <a:schemeClr val="accent4">
                  <a:lumMod val="60000"/>
                  <a:lumOff val="40000"/>
                </a:schemeClr>
              </a:solidFill>
              <a:latin typeface="Times New Roman" panose="02020603050405020304" pitchFamily="18" charset="0"/>
              <a:cs typeface="Times New Roman" panose="02020603050405020304" pitchFamily="18" charset="0"/>
            </a:endParaRPr>
          </a:p>
          <a:p>
            <a:pPr marL="0" indent="0">
              <a:spcBef>
                <a:spcPts val="0"/>
              </a:spcBef>
              <a:buSzPts val="2700"/>
            </a:pPr>
            <a:endParaRPr sz="4400" dirty="0">
              <a:latin typeface="Times New Roman" panose="02020603050405020304" pitchFamily="18" charset="0"/>
              <a:cs typeface="Times New Roman" panose="02020603050405020304" pitchFamily="18" charset="0"/>
            </a:endParaRPr>
          </a:p>
        </p:txBody>
      </p:sp>
      <p:sp>
        <p:nvSpPr>
          <p:cNvPr id="157" name="Google Shape;157;p31"/>
          <p:cNvSpPr txBox="1"/>
          <p:nvPr/>
        </p:nvSpPr>
        <p:spPr>
          <a:xfrm>
            <a:off x="0" y="1317254"/>
            <a:ext cx="11928764" cy="4909509"/>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90000"/>
              </a:lnSpc>
              <a:spcBef>
                <a:spcPts val="665"/>
              </a:spcBef>
              <a:spcAft>
                <a:spcPts val="0"/>
              </a:spcAft>
              <a:buClrTx/>
              <a:buSzTx/>
              <a:buFontTx/>
              <a:buNone/>
              <a:tabLst/>
              <a:defRPr/>
            </a:pP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Các</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hoạt</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do GV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thiết</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a:t>
            </a:r>
            <a:r>
              <a:rPr kumimoji="0" lang="en-GB"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với</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cấu</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trúc</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nhất</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định</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a:t>
            </a:r>
            <a:endParaRPr kumimoji="0"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800"/>
              </a:spcBef>
              <a:spcAft>
                <a:spcPts val="0"/>
              </a:spcAft>
              <a:buClrTx/>
              <a:buSzTx/>
              <a:buFontTx/>
              <a:buNone/>
              <a:tabLst/>
              <a:defRPr/>
            </a:pP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GV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đặt</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mục</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tiêu</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học</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tập</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đưa</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khuôn</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khổ</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hướng</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dẫn</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rõ</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ràng</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chi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GB"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để</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HS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thực</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hiện</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theo.</a:t>
            </a:r>
            <a:endParaRPr kumimoji="0"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800"/>
              </a:spcBef>
              <a:spcAft>
                <a:spcPts val="800"/>
              </a:spcAft>
              <a:buClrTx/>
              <a:buSzTx/>
              <a:buFontTx/>
              <a:buNone/>
              <a:tabLst/>
              <a:defRPr/>
            </a:pP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HS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chủ</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yếu</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theo</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hướng</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dẫn</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trực</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tiếp</a:t>
            </a:r>
            <a:r>
              <a:rPr kumimoji="0" lang="en-GB"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mà</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hông</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nhiều</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cơ</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hội</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đưa</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tưởng</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điểm</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cá</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nhân</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của</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mình</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a:t>
            </a:r>
            <a:endParaRPr kumimoji="0"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8466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a:spLocks noGrp="1"/>
          </p:cNvSpPr>
          <p:nvPr>
            <p:ph type="subTitle" idx="1"/>
          </p:nvPr>
        </p:nvSpPr>
        <p:spPr>
          <a:xfrm>
            <a:off x="369267" y="213833"/>
            <a:ext cx="9179600" cy="642800"/>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700"/>
            </a:pPr>
            <a:endParaRPr sz="4665" dirty="0"/>
          </a:p>
          <a:p>
            <a:pPr marL="0" indent="0">
              <a:spcBef>
                <a:spcPts val="0"/>
              </a:spcBef>
              <a:buSzPts val="2700"/>
            </a:pPr>
            <a:r>
              <a:rPr lang="en-GB" sz="4800" dirty="0" err="1">
                <a:latin typeface="Times New Roman" panose="02020603050405020304" pitchFamily="18" charset="0"/>
                <a:cs typeface="Times New Roman" panose="02020603050405020304" pitchFamily="18" charset="0"/>
              </a:rPr>
              <a:t>Học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thông</a:t>
            </a:r>
            <a:r>
              <a:rPr lang="en-GB" sz="4800" dirty="0">
                <a:latin typeface="Times New Roman" panose="02020603050405020304" pitchFamily="18" charset="0"/>
                <a:cs typeface="Times New Roman" panose="02020603050405020304" pitchFamily="18" charset="0"/>
              </a:rPr>
              <a:t> qua </a:t>
            </a:r>
            <a:r>
              <a:rPr lang="en-GB" sz="4800" dirty="0" err="1">
                <a:solidFill>
                  <a:srgbClr val="FFFF00"/>
                </a:solidFill>
                <a:latin typeface="Times New Roman" panose="02020603050405020304" pitchFamily="18" charset="0"/>
                <a:cs typeface="Times New Roman" panose="02020603050405020304" pitchFamily="18" charset="0"/>
              </a:rPr>
              <a:t>trò</a:t>
            </a:r>
            <a:r>
              <a:rPr lang="en-GB" sz="4800" dirty="0">
                <a:solidFill>
                  <a:srgbClr val="FFFF00"/>
                </a:solidFill>
                <a:latin typeface="Times New Roman" panose="02020603050405020304" pitchFamily="18" charset="0"/>
                <a:cs typeface="Times New Roman" panose="02020603050405020304" pitchFamily="18" charset="0"/>
              </a:rPr>
              <a:t> </a:t>
            </a:r>
            <a:r>
              <a:rPr lang="en-GB" sz="4800" dirty="0" err="1">
                <a:solidFill>
                  <a:srgbClr val="FFFF00"/>
                </a:solidFill>
                <a:latin typeface="Times New Roman" panose="02020603050405020304" pitchFamily="18" charset="0"/>
                <a:cs typeface="Times New Roman" panose="02020603050405020304" pitchFamily="18" charset="0"/>
              </a:rPr>
              <a:t>chơi</a:t>
            </a:r>
            <a:endParaRPr sz="4800" dirty="0">
              <a:solidFill>
                <a:srgbClr val="FFFF00"/>
              </a:solidFill>
              <a:latin typeface="Times New Roman" panose="02020603050405020304" pitchFamily="18" charset="0"/>
              <a:cs typeface="Times New Roman" panose="02020603050405020304" pitchFamily="18" charset="0"/>
            </a:endParaRPr>
          </a:p>
          <a:p>
            <a:pPr marL="0" indent="0">
              <a:spcBef>
                <a:spcPts val="0"/>
              </a:spcBef>
              <a:buSzPts val="2700"/>
            </a:pPr>
            <a:endParaRPr sz="4665" dirty="0"/>
          </a:p>
        </p:txBody>
      </p:sp>
      <p:sp>
        <p:nvSpPr>
          <p:cNvPr id="151" name="Google Shape;151;p30"/>
          <p:cNvSpPr txBox="1"/>
          <p:nvPr/>
        </p:nvSpPr>
        <p:spPr>
          <a:xfrm>
            <a:off x="0" y="2189455"/>
            <a:ext cx="11777600" cy="2164142"/>
          </a:xfrm>
          <a:prstGeom prst="rect">
            <a:avLst/>
          </a:prstGeom>
          <a:noFill/>
          <a:ln>
            <a:noFill/>
          </a:ln>
        </p:spPr>
        <p:txBody>
          <a:bodyPr spcFirstLastPara="1" wrap="square" lIns="121900" tIns="121900" rIns="121900" bIns="121900" anchor="t" anchorCtr="0">
            <a:spAutoFit/>
          </a:bodyPr>
          <a:lstStyle/>
          <a:p>
            <a:pPr marL="609600" marR="0" lvl="0" indent="-516255" algn="just" defTabSz="914400" rtl="0" eaLnBrk="1" fontAlgn="auto" latinLnBrk="0" hangingPunct="1">
              <a:lnSpc>
                <a:spcPct val="90000"/>
              </a:lnSpc>
              <a:spcBef>
                <a:spcPts val="665"/>
              </a:spcBef>
              <a:spcAft>
                <a:spcPts val="0"/>
              </a:spcAft>
              <a:buClr>
                <a:srgbClr val="007485"/>
              </a:buClr>
              <a:buSzPts val="2500"/>
              <a:buFontTx/>
              <a:buChar char="-"/>
              <a:tabLst/>
              <a:defRPr/>
            </a:pP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Các</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trò</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chơi</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được</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thiết</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sẵn</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quy</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tắc</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luật</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chơi</a:t>
            </a:r>
            <a:r>
              <a:rPr kumimoji="0" lang="en-GB"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nhưng</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HS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vẫn</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cảm</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thấy</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vui</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vẻ</a:t>
            </a:r>
            <a:r>
              <a:rPr kumimoji="0" lang="en-GB"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khi</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chơi</a:t>
            </a:r>
            <a:r>
              <a:rPr kumimoji="0" lang="en-GB" sz="4400" b="0" i="0" u="none" strike="noStrike" kern="1200" cap="none" spc="0" normalizeH="0" baseline="0" noProof="0" dirty="0" smtClean="0">
                <a:ln>
                  <a:noFill/>
                </a:ln>
                <a:solidFill>
                  <a:srgbClr val="007485"/>
                </a:solidFill>
                <a:effectLst/>
                <a:uLnTx/>
                <a:uFillTx/>
                <a:latin typeface="Times New Roman" panose="02020603050405020304" pitchFamily="18" charset="0"/>
                <a:cs typeface="Times New Roman" panose="02020603050405020304" pitchFamily="18" charset="0"/>
              </a:rPr>
              <a:t>.</a:t>
            </a:r>
            <a:endParaRPr kumimoji="0"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77699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9"/>
          <p:cNvSpPr txBox="1">
            <a:spLocks noGrp="1"/>
          </p:cNvSpPr>
          <p:nvPr>
            <p:ph type="subTitle" idx="1"/>
          </p:nvPr>
        </p:nvSpPr>
        <p:spPr>
          <a:xfrm>
            <a:off x="369267" y="213833"/>
            <a:ext cx="9310400" cy="642800"/>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700"/>
            </a:pPr>
            <a:r>
              <a:rPr lang="en-GB" sz="4800" dirty="0" err="1">
                <a:latin typeface="Times New Roman" panose="02020603050405020304" pitchFamily="18" charset="0"/>
                <a:cs typeface="Times New Roman" panose="02020603050405020304" pitchFamily="18" charset="0"/>
              </a:rPr>
              <a:t>Học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thông</a:t>
            </a:r>
            <a:r>
              <a:rPr lang="en-GB" sz="4800" dirty="0">
                <a:latin typeface="Times New Roman" panose="02020603050405020304" pitchFamily="18" charset="0"/>
                <a:cs typeface="Times New Roman" panose="02020603050405020304" pitchFamily="18" charset="0"/>
              </a:rPr>
              <a:t> qua </a:t>
            </a:r>
            <a:r>
              <a:rPr lang="en-GB" sz="4800" dirty="0" err="1">
                <a:solidFill>
                  <a:srgbClr val="FFFF00"/>
                </a:solidFill>
                <a:latin typeface="Times New Roman" panose="02020603050405020304" pitchFamily="18" charset="0"/>
                <a:cs typeface="Times New Roman" panose="02020603050405020304" pitchFamily="18" charset="0"/>
              </a:rPr>
              <a:t>chơi</a:t>
            </a:r>
            <a:r>
              <a:rPr lang="en-GB" sz="4800" dirty="0">
                <a:solidFill>
                  <a:srgbClr val="FFFF00"/>
                </a:solidFill>
                <a:latin typeface="Times New Roman" panose="02020603050405020304" pitchFamily="18" charset="0"/>
                <a:cs typeface="Times New Roman" panose="02020603050405020304" pitchFamily="18" charset="0"/>
              </a:rPr>
              <a:t> </a:t>
            </a:r>
            <a:r>
              <a:rPr lang="en-GB" sz="4800" dirty="0" err="1">
                <a:solidFill>
                  <a:srgbClr val="FFFF00"/>
                </a:solidFill>
                <a:latin typeface="Times New Roman" panose="02020603050405020304" pitchFamily="18" charset="0"/>
                <a:cs typeface="Times New Roman" panose="02020603050405020304" pitchFamily="18" charset="0"/>
              </a:rPr>
              <a:t>có</a:t>
            </a:r>
            <a:r>
              <a:rPr lang="en-GB" sz="4800" dirty="0">
                <a:solidFill>
                  <a:srgbClr val="FFFF00"/>
                </a:solidFill>
                <a:latin typeface="Times New Roman" panose="02020603050405020304" pitchFamily="18" charset="0"/>
                <a:cs typeface="Times New Roman" panose="02020603050405020304" pitchFamily="18" charset="0"/>
              </a:rPr>
              <a:t> </a:t>
            </a:r>
            <a:r>
              <a:rPr lang="en-GB" sz="4800" dirty="0" err="1">
                <a:solidFill>
                  <a:srgbClr val="FFFF00"/>
                </a:solidFill>
                <a:latin typeface="Times New Roman" panose="02020603050405020304" pitchFamily="18" charset="0"/>
                <a:cs typeface="Times New Roman" panose="02020603050405020304" pitchFamily="18" charset="0"/>
              </a:rPr>
              <a:t>định</a:t>
            </a:r>
            <a:r>
              <a:rPr lang="en-GB" sz="4800" dirty="0">
                <a:solidFill>
                  <a:srgbClr val="FFFF00"/>
                </a:solidFill>
                <a:latin typeface="Times New Roman" panose="02020603050405020304" pitchFamily="18" charset="0"/>
                <a:cs typeface="Times New Roman" panose="02020603050405020304" pitchFamily="18" charset="0"/>
              </a:rPr>
              <a:t> </a:t>
            </a:r>
            <a:r>
              <a:rPr lang="en-GB" sz="4800" dirty="0" err="1">
                <a:solidFill>
                  <a:srgbClr val="FFFF00"/>
                </a:solidFill>
                <a:latin typeface="Times New Roman" panose="02020603050405020304" pitchFamily="18" charset="0"/>
                <a:cs typeface="Times New Roman" panose="02020603050405020304" pitchFamily="18" charset="0"/>
              </a:rPr>
              <a:t>hướng</a:t>
            </a:r>
            <a:endParaRPr sz="4800" dirty="0">
              <a:solidFill>
                <a:srgbClr val="FFFF00"/>
              </a:solidFill>
              <a:latin typeface="Times New Roman" panose="02020603050405020304" pitchFamily="18" charset="0"/>
              <a:cs typeface="Times New Roman" panose="02020603050405020304" pitchFamily="18" charset="0"/>
            </a:endParaRPr>
          </a:p>
        </p:txBody>
      </p:sp>
      <p:sp>
        <p:nvSpPr>
          <p:cNvPr id="145" name="Google Shape;145;p29"/>
          <p:cNvSpPr txBox="1"/>
          <p:nvPr/>
        </p:nvSpPr>
        <p:spPr>
          <a:xfrm>
            <a:off x="207818" y="1322634"/>
            <a:ext cx="11524649" cy="5732298"/>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90000"/>
              </a:lnSpc>
              <a:spcBef>
                <a:spcPts val="665"/>
              </a:spcBef>
              <a:spcAft>
                <a:spcPts val="0"/>
              </a:spcAft>
              <a:buClrTx/>
              <a:buSzTx/>
              <a:buFontTx/>
              <a:buNone/>
              <a:tabLst/>
              <a:defRPr/>
            </a:pP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Chơi có định hướng do </a:t>
            </a:r>
            <a:r>
              <a:rPr kumimoji="0" lang="en-GB" sz="40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HS chủ động thực hiện</a:t>
            </a:r>
            <a:r>
              <a:rPr kumimoji="0" lang="en-GB"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sz="40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GV chỉ hỗ trợ, hướng dẫn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endParaRPr kumimoji="0"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800"/>
              </a:spcBef>
              <a:spcAft>
                <a:spcPts val="0"/>
              </a:spcAft>
              <a:buClrTx/>
              <a:buSzTx/>
              <a:buFontTx/>
              <a:buNone/>
              <a:tabLst/>
              <a:defRPr/>
            </a:pP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GV sẽ hướng dẫn và hỗ trợ HS thực hiện hoạt động và giúp các em kiểm soát quá trình học của mình.</a:t>
            </a:r>
            <a:endParaRPr kumimoji="0"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800"/>
              </a:spcBef>
              <a:spcAft>
                <a:spcPts val="0"/>
              </a:spcAft>
              <a:buClrTx/>
              <a:buSzTx/>
              <a:buFontTx/>
              <a:buNone/>
              <a:tabLst/>
              <a:defRPr/>
            </a:pP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GV có thể hỗ trợ bằng cách thiết lập môi trường chơi, tham gia chơi cùng HS, đặt các câu hỏi, gợi ý, đưa ra các ví dụ,...</a:t>
            </a:r>
            <a:endParaRPr kumimoji="0"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800"/>
              </a:spcBef>
              <a:spcAft>
                <a:spcPts val="800"/>
              </a:spcAft>
              <a:buClrTx/>
              <a:buSzTx/>
              <a:buFontTx/>
              <a:buNone/>
              <a:tabLst/>
              <a:defRPr/>
            </a:pP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Với chơi có định hướng, GV có thể giúp HS có nhiều trải nghiệm học tập với mục tiêu học tập cụ thể.</a:t>
            </a:r>
            <a:endParaRPr kumimoji="0"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3313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a:spLocks noGrp="1"/>
          </p:cNvSpPr>
          <p:nvPr>
            <p:ph type="subTitle" idx="1"/>
          </p:nvPr>
        </p:nvSpPr>
        <p:spPr>
          <a:xfrm>
            <a:off x="424682" y="227672"/>
            <a:ext cx="8597200" cy="642800"/>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700"/>
            </a:pPr>
            <a:r>
              <a:rPr lang="en-GB" sz="4800" dirty="0" err="1">
                <a:latin typeface="Times New Roman" panose="02020603050405020304" pitchFamily="18" charset="0"/>
                <a:cs typeface="Times New Roman" panose="02020603050405020304" pitchFamily="18" charset="0"/>
              </a:rPr>
              <a:t>Học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thông</a:t>
            </a:r>
            <a:r>
              <a:rPr lang="en-GB" sz="4800" dirty="0">
                <a:latin typeface="Times New Roman" panose="02020603050405020304" pitchFamily="18" charset="0"/>
                <a:cs typeface="Times New Roman" panose="02020603050405020304" pitchFamily="18" charset="0"/>
              </a:rPr>
              <a:t> qua </a:t>
            </a:r>
            <a:r>
              <a:rPr lang="en-GB" sz="4800" dirty="0" err="1">
                <a:solidFill>
                  <a:srgbClr val="FFFF00"/>
                </a:solidFill>
                <a:latin typeface="Times New Roman" panose="02020603050405020304" pitchFamily="18" charset="0"/>
                <a:cs typeface="Times New Roman" panose="02020603050405020304" pitchFamily="18" charset="0"/>
              </a:rPr>
              <a:t>chơi</a:t>
            </a:r>
            <a:r>
              <a:rPr lang="en-GB" sz="4800" dirty="0">
                <a:solidFill>
                  <a:srgbClr val="FFFF00"/>
                </a:solidFill>
                <a:latin typeface="Times New Roman" panose="02020603050405020304" pitchFamily="18" charset="0"/>
                <a:cs typeface="Times New Roman" panose="02020603050405020304" pitchFamily="18" charset="0"/>
              </a:rPr>
              <a:t> </a:t>
            </a:r>
            <a:r>
              <a:rPr lang="en-GB" sz="4800" dirty="0" err="1">
                <a:solidFill>
                  <a:srgbClr val="FFFF00"/>
                </a:solidFill>
                <a:latin typeface="Times New Roman" panose="02020603050405020304" pitchFamily="18" charset="0"/>
                <a:cs typeface="Times New Roman" panose="02020603050405020304" pitchFamily="18" charset="0"/>
              </a:rPr>
              <a:t>tự</a:t>
            </a:r>
            <a:r>
              <a:rPr lang="en-GB" sz="4800" dirty="0">
                <a:solidFill>
                  <a:srgbClr val="FFFF00"/>
                </a:solidFill>
                <a:latin typeface="Times New Roman" panose="02020603050405020304" pitchFamily="18" charset="0"/>
                <a:cs typeface="Times New Roman" panose="02020603050405020304" pitchFamily="18" charset="0"/>
              </a:rPr>
              <a:t> do</a:t>
            </a:r>
            <a:endParaRPr sz="4800" dirty="0">
              <a:solidFill>
                <a:srgbClr val="FFFF00"/>
              </a:solidFill>
              <a:latin typeface="Times New Roman" panose="02020603050405020304" pitchFamily="18" charset="0"/>
              <a:cs typeface="Times New Roman" panose="02020603050405020304" pitchFamily="18" charset="0"/>
            </a:endParaRPr>
          </a:p>
        </p:txBody>
      </p:sp>
      <p:sp>
        <p:nvSpPr>
          <p:cNvPr id="139" name="Google Shape;139;p28"/>
          <p:cNvSpPr txBox="1"/>
          <p:nvPr/>
        </p:nvSpPr>
        <p:spPr>
          <a:xfrm>
            <a:off x="248145" y="1434092"/>
            <a:ext cx="11666763" cy="5621499"/>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90000"/>
              </a:lnSpc>
              <a:spcBef>
                <a:spcPts val="1335"/>
              </a:spcBef>
              <a:spcAft>
                <a:spcPts val="0"/>
              </a:spcAft>
              <a:buClrTx/>
              <a:buSzTx/>
              <a:buFontTx/>
              <a:buNone/>
              <a:tabLst/>
              <a:defRPr/>
            </a:pPr>
            <a:r>
              <a:rPr kumimoji="0" lang="en-GB" sz="4400" b="0" i="0" u="none" strike="noStrike" kern="1200" cap="none" spc="0" normalizeH="0" baseline="0" noProof="0" dirty="0" smtClean="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smtClean="0">
                <a:ln>
                  <a:noFill/>
                </a:ln>
                <a:solidFill>
                  <a:srgbClr val="007485"/>
                </a:solidFill>
                <a:effectLst/>
                <a:uLnTx/>
                <a:uFillTx/>
                <a:latin typeface="Times New Roman" panose="02020603050405020304" pitchFamily="18" charset="0"/>
                <a:cs typeface="Times New Roman" panose="02020603050405020304" pitchFamily="18" charset="0"/>
              </a:rPr>
              <a:t>Học</a:t>
            </a:r>
            <a:r>
              <a:rPr kumimoji="0" lang="en-GB" sz="4400" b="0" i="0" u="none" strike="noStrike" kern="1200" cap="none" spc="0" normalizeH="0" baseline="0" noProof="0" dirty="0" smtClean="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thông qua chơi tự do </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hoàn toàn do HS khởi xướng</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tổ chức và điều khiển, </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không có sự tham gia của giáo viên</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endParaRPr kumimoji="0"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1335"/>
              </a:spcBef>
              <a:spcAft>
                <a:spcPts val="0"/>
              </a:spcAft>
              <a:buClrTx/>
              <a:buSzTx/>
              <a:buFontTx/>
              <a:buNone/>
              <a:tabLst/>
              <a:defRPr/>
            </a:pPr>
            <a:r>
              <a:rPr kumimoji="0" lang="en-GB" sz="4400" b="0" i="0" u="none" strike="noStrike" kern="1200" cap="none" spc="0" normalizeH="0" baseline="0" noProof="0" dirty="0" smtClean="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smtClean="0">
                <a:ln>
                  <a:noFill/>
                </a:ln>
                <a:solidFill>
                  <a:srgbClr val="007485"/>
                </a:solidFill>
                <a:effectLst/>
                <a:uLnTx/>
                <a:uFillTx/>
                <a:latin typeface="Times New Roman" panose="02020603050405020304" pitchFamily="18" charset="0"/>
                <a:cs typeface="Times New Roman" panose="02020603050405020304" pitchFamily="18" charset="0"/>
              </a:rPr>
              <a:t>Học</a:t>
            </a:r>
            <a:r>
              <a:rPr kumimoji="0" lang="en-GB" sz="4400" b="0" i="0" u="none" strike="noStrike" kern="1200" cap="none" spc="0" normalizeH="0" baseline="0" noProof="0" dirty="0" smtClean="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sinh là người tổ chức trò chơi, tự xây dựng kịch bản và các nguyên tắc. Với chơi tự do, </a:t>
            </a:r>
            <a:r>
              <a:rPr kumimoji="0" lang="en-GB" sz="4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HS sẽ tự tìm hiểu, chơi và khám phá với ít ràng buộc và giới hạn</a:t>
            </a:r>
            <a:r>
              <a:rPr kumimoji="0" lang="en-GB" sz="4400" b="1"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a:t>
            </a:r>
            <a:r>
              <a:rPr kumimoji="0" lang="en-GB"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endParaRPr kumimoji="0" sz="4400" b="1" i="0" u="sng"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335"/>
              </a:spcBef>
              <a:spcAft>
                <a:spcPts val="0"/>
              </a:spcAft>
              <a:buClrTx/>
              <a:buSzTx/>
              <a:buFontTx/>
              <a:buNone/>
              <a:tabLst/>
              <a:defRPr/>
            </a:pPr>
            <a:endParaRPr kumimoji="0" sz="44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4974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2"/>
          <p:cNvSpPr txBox="1">
            <a:spLocks noGrp="1"/>
          </p:cNvSpPr>
          <p:nvPr>
            <p:ph type="subTitle" idx="1"/>
          </p:nvPr>
        </p:nvSpPr>
        <p:spPr>
          <a:xfrm>
            <a:off x="369264" y="213817"/>
            <a:ext cx="8597200" cy="642800"/>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700"/>
            </a:pPr>
            <a:endParaRPr sz="4000" dirty="0">
              <a:latin typeface="Times New Roman" panose="02020603050405020304" pitchFamily="18" charset="0"/>
              <a:cs typeface="Times New Roman" panose="02020603050405020304" pitchFamily="18" charset="0"/>
            </a:endParaRPr>
          </a:p>
          <a:p>
            <a:pPr marL="0" indent="0">
              <a:spcBef>
                <a:spcPts val="0"/>
              </a:spcBef>
              <a:buSzPts val="2700"/>
            </a:pPr>
            <a:r>
              <a:rPr lang="en-GB" sz="6000" dirty="0" err="1">
                <a:latin typeface="Times New Roman" panose="02020603050405020304" pitchFamily="18" charset="0"/>
                <a:cs typeface="Times New Roman" panose="02020603050405020304" pitchFamily="18" charset="0"/>
              </a:rPr>
              <a:t>Kết</a:t>
            </a:r>
            <a:r>
              <a:rPr lang="en-GB" sz="6000" dirty="0">
                <a:latin typeface="Times New Roman" panose="02020603050405020304" pitchFamily="18" charset="0"/>
                <a:cs typeface="Times New Roman" panose="02020603050405020304" pitchFamily="18" charset="0"/>
              </a:rPr>
              <a:t> </a:t>
            </a:r>
            <a:r>
              <a:rPr lang="en-GB" sz="6000" dirty="0" err="1">
                <a:latin typeface="Times New Roman" panose="02020603050405020304" pitchFamily="18" charset="0"/>
                <a:cs typeface="Times New Roman" panose="02020603050405020304" pitchFamily="18" charset="0"/>
              </a:rPr>
              <a:t>luận</a:t>
            </a:r>
            <a:endParaRPr sz="6000" dirty="0">
              <a:latin typeface="Times New Roman" panose="02020603050405020304" pitchFamily="18" charset="0"/>
              <a:cs typeface="Times New Roman" panose="02020603050405020304" pitchFamily="18" charset="0"/>
            </a:endParaRPr>
          </a:p>
          <a:p>
            <a:pPr marL="0" indent="0">
              <a:spcBef>
                <a:spcPts val="0"/>
              </a:spcBef>
              <a:buSzPts val="2700"/>
            </a:pPr>
            <a:endParaRPr sz="4000" dirty="0">
              <a:latin typeface="Times New Roman" panose="02020603050405020304" pitchFamily="18" charset="0"/>
              <a:cs typeface="Times New Roman" panose="02020603050405020304" pitchFamily="18" charset="0"/>
            </a:endParaRPr>
          </a:p>
        </p:txBody>
      </p:sp>
      <p:sp>
        <p:nvSpPr>
          <p:cNvPr id="163" name="Google Shape;163;p32"/>
          <p:cNvSpPr txBox="1"/>
          <p:nvPr/>
        </p:nvSpPr>
        <p:spPr>
          <a:xfrm>
            <a:off x="152400" y="1151001"/>
            <a:ext cx="11625200" cy="5144958"/>
          </a:xfrm>
          <a:prstGeom prst="rect">
            <a:avLst/>
          </a:prstGeom>
          <a:noFill/>
          <a:ln>
            <a:noFill/>
          </a:ln>
        </p:spPr>
        <p:txBody>
          <a:bodyPr spcFirstLastPara="1" wrap="square" lIns="121900" tIns="121900" rIns="121900" bIns="121900" anchor="t" anchorCtr="0">
            <a:spAutoFit/>
          </a:bodyPr>
          <a:lstStyle/>
          <a:p>
            <a:pPr marL="609600" marR="0" lvl="0" indent="-516255" algn="just" defTabSz="914400" rtl="0" eaLnBrk="1" fontAlgn="auto" latinLnBrk="0" hangingPunct="1">
              <a:lnSpc>
                <a:spcPct val="100000"/>
              </a:lnSpc>
              <a:spcBef>
                <a:spcPts val="665"/>
              </a:spcBef>
              <a:spcAft>
                <a:spcPts val="0"/>
              </a:spcAft>
              <a:buClr>
                <a:srgbClr val="007485"/>
              </a:buClr>
              <a:buSzPts val="2500"/>
              <a:buFontTx/>
              <a:buChar char="➔"/>
              <a:tabLst/>
              <a:defRPr/>
            </a:pP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Hướng</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dẫn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trực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tiếp</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vẫn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là</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hình</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thức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giảng</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dạy</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chính</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ở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Việt</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Nam.</a:t>
            </a:r>
            <a:endParaRPr kumimoji="0"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a:p>
            <a:pPr marL="609600" marR="0" lvl="0" indent="-516255" algn="just" defTabSz="914400" rtl="0" eaLnBrk="1" fontAlgn="auto" latinLnBrk="0" hangingPunct="1">
              <a:lnSpc>
                <a:spcPct val="100000"/>
              </a:lnSpc>
              <a:spcBef>
                <a:spcPts val="1335"/>
              </a:spcBef>
              <a:spcAft>
                <a:spcPts val="0"/>
              </a:spcAft>
              <a:buClr>
                <a:srgbClr val="007485"/>
              </a:buClr>
              <a:buSzPts val="2500"/>
              <a:buFontTx/>
              <a:buChar char="➔"/>
              <a:tabLst/>
              <a:defRPr/>
            </a:pP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Rất</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cần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thiết</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phải</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cho</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học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sinh</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tự</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chủ</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trong</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một</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số</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hoạt</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động</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và</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thay</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vì</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chỉ</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đạo</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thì</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nên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hỗ</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trợ</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các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em</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endParaRPr kumimoji="0"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a:p>
            <a:pPr marL="609600" marR="0" lvl="0" indent="-516255" algn="just" defTabSz="914400" rtl="0" eaLnBrk="1" fontAlgn="auto" latinLnBrk="0" hangingPunct="1">
              <a:lnSpc>
                <a:spcPct val="100000"/>
              </a:lnSpc>
              <a:spcBef>
                <a:spcPts val="1335"/>
              </a:spcBef>
              <a:spcAft>
                <a:spcPts val="1335"/>
              </a:spcAft>
              <a:buClr>
                <a:srgbClr val="007485"/>
              </a:buClr>
              <a:buSzPts val="2500"/>
              <a:buFontTx/>
              <a:buChar char="➔"/>
              <a:tabLst/>
              <a:defRPr/>
            </a:pP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Học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sinh</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học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tốt</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nhất</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khi</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có</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sự</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cân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bằng</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giữa</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các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kiểu</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hướng</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dẫn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khác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nhau</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và</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các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kiểu</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hướng</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dẫn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đều</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có</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cơ</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hội</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được</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lên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kế</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hoạch</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và</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chuẩn</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bị</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đầy</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r>
              <a:rPr kumimoji="0" lang="en-GB" sz="4000" b="0" i="0" u="none" strike="noStrike" kern="1200" cap="none" spc="0" normalizeH="0" baseline="0" noProof="0" dirty="0" err="1">
                <a:ln>
                  <a:noFill/>
                </a:ln>
                <a:solidFill>
                  <a:srgbClr val="007485"/>
                </a:solidFill>
                <a:effectLst/>
                <a:uLnTx/>
                <a:uFillTx/>
                <a:latin typeface="Times New Roman" panose="02020603050405020304" pitchFamily="18" charset="0"/>
                <a:cs typeface="Times New Roman" panose="02020603050405020304" pitchFamily="18" charset="0"/>
              </a:rPr>
              <a:t>đủ</a:t>
            </a:r>
            <a:r>
              <a:rPr kumimoji="0" lang="en-GB"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rPr>
              <a:t>. </a:t>
            </a:r>
            <a:endParaRPr kumimoji="0" sz="4000" b="0" i="0" u="none" strike="noStrike" kern="1200" cap="none" spc="0" normalizeH="0" baseline="0" noProof="0" dirty="0">
              <a:ln>
                <a:noFill/>
              </a:ln>
              <a:solidFill>
                <a:srgbClr val="007485"/>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872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942C-3472-4F90-86E3-D231990ABD5E}"/>
              </a:ext>
            </a:extLst>
          </p:cNvPr>
          <p:cNvSpPr>
            <a:spLocks noGrp="1"/>
          </p:cNvSpPr>
          <p:nvPr>
            <p:ph type="title"/>
          </p:nvPr>
        </p:nvSpPr>
        <p:spPr>
          <a:xfrm>
            <a:off x="838200" y="1439149"/>
            <a:ext cx="10515600" cy="1818850"/>
          </a:xfrm>
        </p:spPr>
        <p:txBody>
          <a:bodyPr/>
          <a:lstStyle/>
          <a:p>
            <a:pPr algn="ctr"/>
            <a:r>
              <a:rPr lang="en-GB" dirty="0">
                <a:latin typeface="Times New Roman" panose="02020603050405020304" pitchFamily="18" charset="0"/>
                <a:cs typeface="Times New Roman" panose="02020603050405020304" pitchFamily="18" charset="0"/>
              </a:rPr>
              <a:t>Theo </a:t>
            </a:r>
            <a:r>
              <a:rPr lang="en-GB" dirty="0" err="1">
                <a:latin typeface="Times New Roman" panose="02020603050405020304" pitchFamily="18" charset="0"/>
                <a:cs typeface="Times New Roman" panose="02020603050405020304" pitchFamily="18" charset="0"/>
              </a:rPr>
              <a:t>thầy</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cô</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thế</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nào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là</a:t>
            </a:r>
            <a:r>
              <a:rPr lang="en-GB" dirty="0">
                <a:latin typeface="Times New Roman" panose="02020603050405020304" pitchFamily="18" charset="0"/>
                <a:cs typeface="Times New Roman" panose="02020603050405020304" pitchFamily="18" charset="0"/>
              </a:rPr>
              <a:t/>
            </a:r>
            <a:br>
              <a:rPr lang="en-GB" dirty="0">
                <a:latin typeface="Times New Roman" panose="02020603050405020304" pitchFamily="18" charset="0"/>
                <a:cs typeface="Times New Roman" panose="02020603050405020304" pitchFamily="18" charset="0"/>
              </a:rPr>
            </a:br>
            <a:r>
              <a:rPr lang="en-GB" dirty="0" err="1">
                <a:solidFill>
                  <a:srgbClr val="FF0000"/>
                </a:solidFill>
                <a:latin typeface="Times New Roman" panose="02020603050405020304" pitchFamily="18" charset="0"/>
                <a:cs typeface="Times New Roman" panose="02020603050405020304" pitchFamily="18" charset="0"/>
              </a:rPr>
              <a:t>Học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thông</a:t>
            </a:r>
            <a:r>
              <a:rPr lang="en-GB" dirty="0">
                <a:solidFill>
                  <a:srgbClr val="FF0000"/>
                </a:solidFill>
                <a:latin typeface="Times New Roman" panose="02020603050405020304" pitchFamily="18" charset="0"/>
                <a:cs typeface="Times New Roman" panose="02020603050405020304" pitchFamily="18" charset="0"/>
              </a:rPr>
              <a:t> qua </a:t>
            </a:r>
            <a:r>
              <a:rPr lang="en-GB" dirty="0" err="1">
                <a:solidFill>
                  <a:srgbClr val="FF0000"/>
                </a:solidFill>
                <a:latin typeface="Times New Roman" panose="02020603050405020304" pitchFamily="18" charset="0"/>
                <a:cs typeface="Times New Roman" panose="02020603050405020304" pitchFamily="18" charset="0"/>
              </a:rPr>
              <a:t>C</a:t>
            </a:r>
            <a:r>
              <a:rPr lang="en-GB" dirty="0" err="1" smtClean="0">
                <a:solidFill>
                  <a:srgbClr val="FF0000"/>
                </a:solidFill>
                <a:latin typeface="Times New Roman" panose="02020603050405020304" pitchFamily="18" charset="0"/>
                <a:cs typeface="Times New Roman" panose="02020603050405020304" pitchFamily="18" charset="0"/>
              </a:rPr>
              <a:t>hơi</a:t>
            </a:r>
            <a:r>
              <a:rPr lang="en-GB"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1046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F836-251B-4769-8B84-9B4528095109}"/>
              </a:ext>
            </a:extLst>
          </p:cNvPr>
          <p:cNvSpPr>
            <a:spLocks noGrp="1"/>
          </p:cNvSpPr>
          <p:nvPr>
            <p:ph type="title"/>
          </p:nvPr>
        </p:nvSpPr>
        <p:spPr>
          <a:xfrm>
            <a:off x="0" y="1291234"/>
            <a:ext cx="12192000" cy="2390853"/>
          </a:xfrm>
        </p:spPr>
        <p:txBody>
          <a:bodyPr>
            <a:normAutofit/>
          </a:bodyPr>
          <a:lstStyle/>
          <a:p>
            <a:pPr algn="ctr"/>
            <a:r>
              <a:rPr lang="vi-VN" b="1" dirty="0" smtClean="0">
                <a:solidFill>
                  <a:srgbClr val="00B050"/>
                </a:solidFill>
                <a:latin typeface="Times New Roman" panose="02020603050405020304" pitchFamily="18" charset="0"/>
                <a:cs typeface="Times New Roman" panose="02020603050405020304" pitchFamily="18" charset="0"/>
              </a:rPr>
              <a:t>Nguyên </a:t>
            </a:r>
            <a:r>
              <a:rPr lang="vi-VN" b="1" dirty="0">
                <a:solidFill>
                  <a:srgbClr val="00B050"/>
                </a:solidFill>
                <a:latin typeface="Times New Roman" panose="02020603050405020304" pitchFamily="18" charset="0"/>
                <a:cs typeface="Times New Roman" panose="02020603050405020304" pitchFamily="18" charset="0"/>
              </a:rPr>
              <a:t>tắc và các phương pháp</a:t>
            </a:r>
            <a:r>
              <a:rPr lang="vi-VN" b="1" dirty="0" smtClean="0">
                <a:solidFill>
                  <a:srgbClr val="00B050"/>
                </a:solidFill>
                <a:latin typeface="Times New Roman" panose="02020603050405020304" pitchFamily="18" charset="0"/>
                <a:cs typeface="Times New Roman" panose="02020603050405020304" pitchFamily="18" charset="0"/>
              </a:rPr>
              <a:t>/</a:t>
            </a:r>
            <a:r>
              <a:rPr lang="en-US" b="1" dirty="0" smtClean="0">
                <a:solidFill>
                  <a:srgbClr val="00B050"/>
                </a:solidFill>
                <a:latin typeface="Times New Roman" panose="02020603050405020304" pitchFamily="18" charset="0"/>
                <a:cs typeface="Times New Roman" panose="02020603050405020304" pitchFamily="18" charset="0"/>
              </a:rPr>
              <a:t/>
            </a:r>
            <a:br>
              <a:rPr lang="en-US" b="1" dirty="0" smtClean="0">
                <a:solidFill>
                  <a:srgbClr val="00B050"/>
                </a:solidFill>
                <a:latin typeface="Times New Roman" panose="02020603050405020304" pitchFamily="18" charset="0"/>
                <a:cs typeface="Times New Roman" panose="02020603050405020304" pitchFamily="18" charset="0"/>
              </a:rPr>
            </a:br>
            <a:r>
              <a:rPr lang="vi-VN" b="1" dirty="0" smtClean="0">
                <a:solidFill>
                  <a:srgbClr val="00B050"/>
                </a:solidFill>
                <a:latin typeface="Times New Roman" panose="02020603050405020304" pitchFamily="18" charset="0"/>
                <a:cs typeface="Times New Roman" panose="02020603050405020304" pitchFamily="18" charset="0"/>
              </a:rPr>
              <a:t>kĩ </a:t>
            </a:r>
            <a:r>
              <a:rPr lang="vi-VN" b="1" dirty="0">
                <a:solidFill>
                  <a:srgbClr val="00B050"/>
                </a:solidFill>
                <a:latin typeface="Times New Roman" panose="02020603050405020304" pitchFamily="18" charset="0"/>
                <a:cs typeface="Times New Roman" panose="02020603050405020304" pitchFamily="18" charset="0"/>
              </a:rPr>
              <a:t>thuật áp dụng HTQC</a:t>
            </a:r>
            <a:endParaRPr lang="en-US"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9914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8A9619A0-1FC9-4D2C-B8F0-4B1F2B8B70D1}"/>
              </a:ext>
            </a:extLst>
          </p:cNvPr>
          <p:cNvSpPr>
            <a:spLocks noGrp="1"/>
          </p:cNvSpPr>
          <p:nvPr>
            <p:ph type="subTitle" idx="13"/>
          </p:nvPr>
        </p:nvSpPr>
        <p:spPr>
          <a:xfrm>
            <a:off x="138762" y="264344"/>
            <a:ext cx="9448584" cy="642937"/>
          </a:xfrm>
        </p:spPr>
        <p:txBody>
          <a:bodyPr/>
          <a:lstStyle/>
          <a:p>
            <a:pPr algn="ctr"/>
            <a:r>
              <a:rPr lang="en-US" sz="4000" b="1" i="0" dirty="0" err="1">
                <a:latin typeface="Times New Roman" panose="02020603050405020304" pitchFamily="18" charset="0"/>
                <a:cs typeface="Times New Roman" panose="02020603050405020304" pitchFamily="18" charset="0"/>
              </a:rPr>
              <a:t>Mối</a:t>
            </a:r>
            <a:r>
              <a:rPr lang="en-US" sz="4000" b="1" i="0" dirty="0">
                <a:latin typeface="Times New Roman" panose="02020603050405020304" pitchFamily="18" charset="0"/>
                <a:cs typeface="Times New Roman" panose="02020603050405020304" pitchFamily="18" charset="0"/>
              </a:rPr>
              <a:t> </a:t>
            </a:r>
            <a:r>
              <a:rPr lang="en-US" sz="4000" b="1" i="0" dirty="0" err="1">
                <a:latin typeface="Times New Roman" panose="02020603050405020304" pitchFamily="18" charset="0"/>
                <a:cs typeface="Times New Roman" panose="02020603050405020304" pitchFamily="18" charset="0"/>
              </a:rPr>
              <a:t>quan</a:t>
            </a:r>
            <a:r>
              <a:rPr lang="en-US" sz="4000" b="1" i="0" dirty="0">
                <a:latin typeface="Times New Roman" panose="02020603050405020304" pitchFamily="18" charset="0"/>
                <a:cs typeface="Times New Roman" panose="02020603050405020304" pitchFamily="18" charset="0"/>
              </a:rPr>
              <a:t> </a:t>
            </a:r>
            <a:r>
              <a:rPr lang="en-US" sz="4000" b="1" i="0" dirty="0" err="1">
                <a:latin typeface="Times New Roman" panose="02020603050405020304" pitchFamily="18" charset="0"/>
                <a:cs typeface="Times New Roman" panose="02020603050405020304" pitchFamily="18" charset="0"/>
              </a:rPr>
              <a:t>hệ</a:t>
            </a:r>
            <a:r>
              <a:rPr lang="en-US" sz="4000" b="1" i="0" dirty="0">
                <a:latin typeface="Times New Roman" panose="02020603050405020304" pitchFamily="18" charset="0"/>
                <a:cs typeface="Times New Roman" panose="02020603050405020304" pitchFamily="18" charset="0"/>
              </a:rPr>
              <a:t> </a:t>
            </a:r>
            <a:r>
              <a:rPr lang="en-US" sz="4000" b="1" i="0" dirty="0" err="1">
                <a:latin typeface="Times New Roman" panose="02020603050405020304" pitchFamily="18" charset="0"/>
                <a:cs typeface="Times New Roman" panose="02020603050405020304" pitchFamily="18" charset="0"/>
              </a:rPr>
              <a:t>giữa</a:t>
            </a:r>
            <a:r>
              <a:rPr lang="en-US" sz="4000" b="1" i="0" dirty="0">
                <a:latin typeface="Times New Roman" panose="02020603050405020304" pitchFamily="18" charset="0"/>
                <a:cs typeface="Times New Roman" panose="02020603050405020304" pitchFamily="18" charset="0"/>
              </a:rPr>
              <a:t> HTQC </a:t>
            </a:r>
            <a:r>
              <a:rPr lang="en-US" sz="4000" b="1" i="0" dirty="0" err="1">
                <a:latin typeface="Times New Roman" panose="02020603050405020304" pitchFamily="18" charset="0"/>
                <a:cs typeface="Times New Roman" panose="02020603050405020304" pitchFamily="18" charset="0"/>
              </a:rPr>
              <a:t>với</a:t>
            </a:r>
            <a:r>
              <a:rPr lang="en-US" sz="4000" b="1" i="0" dirty="0">
                <a:latin typeface="Times New Roman" panose="02020603050405020304" pitchFamily="18" charset="0"/>
                <a:cs typeface="Times New Roman" panose="02020603050405020304" pitchFamily="18" charset="0"/>
              </a:rPr>
              <a:t> CTGDPT2018</a:t>
            </a:r>
            <a:endParaRPr lang="en-GB" sz="4000" b="1" i="0" dirty="0">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A6F7C14C-2C0D-42E5-9E90-959A6BD43C7F}"/>
              </a:ext>
            </a:extLst>
          </p:cNvPr>
          <p:cNvPicPr>
            <a:picLocks noChangeAspect="1"/>
          </p:cNvPicPr>
          <p:nvPr/>
        </p:nvPicPr>
        <p:blipFill>
          <a:blip r:embed="rId2"/>
          <a:stretch>
            <a:fillRect/>
          </a:stretch>
        </p:blipFill>
        <p:spPr>
          <a:xfrm>
            <a:off x="0" y="1082675"/>
            <a:ext cx="12192000" cy="5657850"/>
          </a:xfrm>
          <a:prstGeom prst="rect">
            <a:avLst/>
          </a:prstGeom>
        </p:spPr>
      </p:pic>
    </p:spTree>
    <p:extLst>
      <p:ext uri="{BB962C8B-B14F-4D97-AF65-F5344CB8AC3E}">
        <p14:creationId xmlns:p14="http://schemas.microsoft.com/office/powerpoint/2010/main" val="41343343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36D643-AFF0-48A0-B05B-714E5890F217}"/>
              </a:ext>
            </a:extLst>
          </p:cNvPr>
          <p:cNvSpPr/>
          <p:nvPr/>
        </p:nvSpPr>
        <p:spPr>
          <a:xfrm>
            <a:off x="-1" y="0"/>
            <a:ext cx="6000107" cy="6780943"/>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Nguyên</a:t>
            </a:r>
            <a:r>
              <a:rPr kumimoji="0" lang="nl-BE" sz="66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tắc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66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áp dụng HTQC</a:t>
            </a:r>
          </a:p>
        </p:txBody>
      </p:sp>
      <p:pic>
        <p:nvPicPr>
          <p:cNvPr id="3" name="Picture 2" descr="Graphical user interface&#10;&#10;Description automatically generated">
            <a:extLst>
              <a:ext uri="{FF2B5EF4-FFF2-40B4-BE49-F238E27FC236}">
                <a16:creationId xmlns:a16="http://schemas.microsoft.com/office/drawing/2014/main" id="{69E4C53F-5275-4E73-9728-42A7022F9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8881" y="205483"/>
            <a:ext cx="5445303" cy="6575460"/>
          </a:xfrm>
          <a:prstGeom prst="rect">
            <a:avLst/>
          </a:prstGeom>
        </p:spPr>
      </p:pic>
    </p:spTree>
    <p:extLst>
      <p:ext uri="{BB962C8B-B14F-4D97-AF65-F5344CB8AC3E}">
        <p14:creationId xmlns:p14="http://schemas.microsoft.com/office/powerpoint/2010/main" val="367314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a:spLocks noGrp="1"/>
          </p:cNvSpPr>
          <p:nvPr>
            <p:ph type="subTitle" idx="1"/>
          </p:nvPr>
        </p:nvSpPr>
        <p:spPr>
          <a:xfrm>
            <a:off x="69837" y="213818"/>
            <a:ext cx="9221141" cy="642735"/>
          </a:xfrm>
          <a:prstGeom prst="rect">
            <a:avLst/>
          </a:prstGeom>
          <a:noFill/>
          <a:ln>
            <a:noFill/>
          </a:ln>
        </p:spPr>
        <p:txBody>
          <a:bodyPr spcFirstLastPara="1" vert="horz" wrap="square" lIns="91433" tIns="45700" rIns="91433" bIns="45700" rtlCol="0" anchor="ctr" anchorCtr="0">
            <a:noAutofit/>
          </a:bodyPr>
          <a:lstStyle/>
          <a:p>
            <a:pPr marL="0" indent="0" algn="ctr">
              <a:spcBef>
                <a:spcPts val="0"/>
              </a:spcBef>
              <a:buSzPts val="3800"/>
            </a:pPr>
            <a:r>
              <a:rPr lang="en-GB" sz="5400" b="1" dirty="0">
                <a:latin typeface="Times New Roman" panose="02020603050405020304" pitchFamily="18" charset="0"/>
                <a:cs typeface="Times New Roman" panose="02020603050405020304" pitchFamily="18" charset="0"/>
              </a:rPr>
              <a:t>4 </a:t>
            </a:r>
            <a:r>
              <a:rPr lang="en-GB" sz="5400" b="1" dirty="0" err="1">
                <a:solidFill>
                  <a:srgbClr val="FFFF00"/>
                </a:solidFill>
                <a:latin typeface="Times New Roman" panose="02020603050405020304" pitchFamily="18" charset="0"/>
                <a:cs typeface="Times New Roman" panose="02020603050405020304" pitchFamily="18" charset="0"/>
              </a:rPr>
              <a:t>nguyên</a:t>
            </a:r>
            <a:r>
              <a:rPr lang="en-GB" sz="5400" b="1" dirty="0">
                <a:solidFill>
                  <a:srgbClr val="FFFF00"/>
                </a:solidFill>
                <a:latin typeface="Times New Roman" panose="02020603050405020304" pitchFamily="18" charset="0"/>
                <a:cs typeface="Times New Roman" panose="02020603050405020304" pitchFamily="18" charset="0"/>
              </a:rPr>
              <a:t> </a:t>
            </a:r>
            <a:r>
              <a:rPr lang="en-GB" sz="5400" b="1" dirty="0" err="1">
                <a:solidFill>
                  <a:srgbClr val="FFFF00"/>
                </a:solidFill>
                <a:latin typeface="Times New Roman" panose="02020603050405020304" pitchFamily="18" charset="0"/>
                <a:cs typeface="Times New Roman" panose="02020603050405020304" pitchFamily="18" charset="0"/>
              </a:rPr>
              <a:t>tắc</a:t>
            </a:r>
            <a:r>
              <a:rPr lang="en-GB" sz="5400" b="1" dirty="0">
                <a:solidFill>
                  <a:srgbClr val="FFFF00"/>
                </a:solidFill>
                <a:latin typeface="Times New Roman" panose="02020603050405020304" pitchFamily="18" charset="0"/>
                <a:cs typeface="Times New Roman" panose="02020603050405020304" pitchFamily="18" charset="0"/>
              </a:rPr>
              <a:t> </a:t>
            </a:r>
            <a:r>
              <a:rPr lang="en-GB" sz="5400" b="1" dirty="0" err="1">
                <a:latin typeface="Times New Roman" panose="02020603050405020304" pitchFamily="18" charset="0"/>
                <a:cs typeface="Times New Roman" panose="02020603050405020304" pitchFamily="18" charset="0"/>
              </a:rPr>
              <a:t>của</a:t>
            </a:r>
            <a:r>
              <a:rPr lang="en-GB" sz="5400" b="1" dirty="0">
                <a:latin typeface="Times New Roman" panose="02020603050405020304" pitchFamily="18" charset="0"/>
                <a:cs typeface="Times New Roman" panose="02020603050405020304" pitchFamily="18" charset="0"/>
              </a:rPr>
              <a:t> HTQC</a:t>
            </a:r>
            <a:endParaRPr sz="5400" b="1" dirty="0">
              <a:latin typeface="Times New Roman" panose="02020603050405020304" pitchFamily="18" charset="0"/>
              <a:cs typeface="Times New Roman" panose="02020603050405020304" pitchFamily="18" charset="0"/>
            </a:endParaRPr>
          </a:p>
        </p:txBody>
      </p:sp>
      <p:sp>
        <p:nvSpPr>
          <p:cNvPr id="139" name="Google Shape;139;p28"/>
          <p:cNvSpPr txBox="1">
            <a:spLocks noGrp="1"/>
          </p:cNvSpPr>
          <p:nvPr>
            <p:ph type="body" idx="2"/>
          </p:nvPr>
        </p:nvSpPr>
        <p:spPr>
          <a:xfrm>
            <a:off x="69836" y="1404475"/>
            <a:ext cx="11997475" cy="5096533"/>
          </a:xfrm>
          <a:prstGeom prst="rect">
            <a:avLst/>
          </a:prstGeom>
          <a:noFill/>
          <a:ln>
            <a:noFill/>
          </a:ln>
        </p:spPr>
        <p:txBody>
          <a:bodyPr spcFirstLastPara="1" vert="horz" wrap="square" lIns="91433" tIns="45700" rIns="91433" bIns="45700" rtlCol="0" anchor="t" anchorCtr="0">
            <a:noAutofit/>
          </a:bodyPr>
          <a:lstStyle/>
          <a:p>
            <a:pPr marL="694055" indent="-660400">
              <a:lnSpc>
                <a:spcPct val="107000"/>
              </a:lnSpc>
              <a:spcBef>
                <a:spcPts val="0"/>
              </a:spcBef>
              <a:buSzPts val="3000"/>
            </a:pPr>
            <a:r>
              <a:rPr lang="en-GB" sz="5400" dirty="0" err="1">
                <a:latin typeface="Times New Roman" panose="02020603050405020304" pitchFamily="18" charset="0"/>
                <a:cs typeface="Times New Roman" panose="02020603050405020304" pitchFamily="18" charset="0"/>
              </a:rPr>
              <a:t>Khuyến</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khích</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sự</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tự</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chủ</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của</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học</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sinh</a:t>
            </a:r>
            <a:endParaRPr sz="5400" dirty="0">
              <a:latin typeface="Times New Roman" panose="02020603050405020304" pitchFamily="18" charset="0"/>
              <a:cs typeface="Times New Roman" panose="02020603050405020304" pitchFamily="18" charset="0"/>
            </a:endParaRPr>
          </a:p>
          <a:p>
            <a:pPr marL="694055" indent="-660400">
              <a:lnSpc>
                <a:spcPct val="107000"/>
              </a:lnSpc>
              <a:spcBef>
                <a:spcPts val="1865"/>
              </a:spcBef>
              <a:buSzPts val="3000"/>
            </a:pPr>
            <a:r>
              <a:rPr lang="en-GB" sz="5400" dirty="0" err="1">
                <a:latin typeface="Times New Roman" panose="02020603050405020304" pitchFamily="18" charset="0"/>
                <a:cs typeface="Times New Roman" panose="02020603050405020304" pitchFamily="18" charset="0"/>
              </a:rPr>
              <a:t>Kết</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nối</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hoạt</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động</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chơi</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với</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mục</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tiêu</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học</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tập</a:t>
            </a:r>
            <a:endParaRPr sz="5400" dirty="0">
              <a:latin typeface="Times New Roman" panose="02020603050405020304" pitchFamily="18" charset="0"/>
              <a:cs typeface="Times New Roman" panose="02020603050405020304" pitchFamily="18" charset="0"/>
            </a:endParaRPr>
          </a:p>
          <a:p>
            <a:pPr marL="694055" indent="-660400">
              <a:lnSpc>
                <a:spcPct val="107000"/>
              </a:lnSpc>
              <a:spcBef>
                <a:spcPts val="1865"/>
              </a:spcBef>
              <a:buSzPts val="3000"/>
            </a:pPr>
            <a:r>
              <a:rPr lang="en-GB" sz="5400" dirty="0" err="1">
                <a:latin typeface="Times New Roman" panose="02020603050405020304" pitchFamily="18" charset="0"/>
                <a:cs typeface="Times New Roman" panose="02020603050405020304" pitchFamily="18" charset="0"/>
              </a:rPr>
              <a:t>Quản</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lý</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lớp</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học</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hiệu</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quả</a:t>
            </a:r>
            <a:endParaRPr sz="5400" dirty="0">
              <a:latin typeface="Times New Roman" panose="02020603050405020304" pitchFamily="18" charset="0"/>
              <a:cs typeface="Times New Roman" panose="02020603050405020304" pitchFamily="18" charset="0"/>
            </a:endParaRPr>
          </a:p>
          <a:p>
            <a:pPr marL="694055" indent="-660400">
              <a:lnSpc>
                <a:spcPct val="107000"/>
              </a:lnSpc>
              <a:spcBef>
                <a:spcPts val="1865"/>
              </a:spcBef>
              <a:buSzPts val="3000"/>
            </a:pPr>
            <a:r>
              <a:rPr lang="en-GB" sz="5400" dirty="0" err="1">
                <a:latin typeface="Times New Roman" panose="02020603050405020304" pitchFamily="18" charset="0"/>
                <a:cs typeface="Times New Roman" panose="02020603050405020304" pitchFamily="18" charset="0"/>
              </a:rPr>
              <a:t>Sắp</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xếp</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không</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lớp</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học</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tích</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cực</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cởi</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mở</a:t>
            </a:r>
            <a:endParaRPr sz="5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fade">
                                      <p:cBhvr>
                                        <p:cTn id="7" dur="500"/>
                                        <p:tgtEl>
                                          <p:spTgt spid="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9">
                                            <p:txEl>
                                              <p:pRg st="1" end="1"/>
                                            </p:txEl>
                                          </p:spTgt>
                                        </p:tgtEl>
                                        <p:attrNameLst>
                                          <p:attrName>style.visibility</p:attrName>
                                        </p:attrNameLst>
                                      </p:cBhvr>
                                      <p:to>
                                        <p:strVal val="visible"/>
                                      </p:to>
                                    </p:set>
                                    <p:animEffect transition="in" filter="fade">
                                      <p:cBhvr>
                                        <p:cTn id="12" dur="500"/>
                                        <p:tgtEl>
                                          <p:spTgt spid="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9">
                                            <p:txEl>
                                              <p:pRg st="2" end="2"/>
                                            </p:txEl>
                                          </p:spTgt>
                                        </p:tgtEl>
                                        <p:attrNameLst>
                                          <p:attrName>style.visibility</p:attrName>
                                        </p:attrNameLst>
                                      </p:cBhvr>
                                      <p:to>
                                        <p:strVal val="visible"/>
                                      </p:to>
                                    </p:set>
                                    <p:animEffect transition="in" filter="fade">
                                      <p:cBhvr>
                                        <p:cTn id="17" dur="500"/>
                                        <p:tgtEl>
                                          <p:spTgt spid="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9">
                                            <p:txEl>
                                              <p:pRg st="3" end="3"/>
                                            </p:txEl>
                                          </p:spTgt>
                                        </p:tgtEl>
                                        <p:attrNameLst>
                                          <p:attrName>style.visibility</p:attrName>
                                        </p:attrNameLst>
                                      </p:cBhvr>
                                      <p:to>
                                        <p:strVal val="visible"/>
                                      </p:to>
                                    </p:set>
                                    <p:animEffect transition="in" filter="fade">
                                      <p:cBhvr>
                                        <p:cTn id="22" dur="500"/>
                                        <p:tgtEl>
                                          <p:spTgt spid="1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86CF0-068E-4222-BE58-627F11C95D45}"/>
              </a:ext>
            </a:extLst>
          </p:cNvPr>
          <p:cNvSpPr>
            <a:spLocks noGrp="1"/>
          </p:cNvSpPr>
          <p:nvPr>
            <p:ph type="ctrTitle"/>
          </p:nvPr>
        </p:nvSpPr>
        <p:spPr>
          <a:xfrm>
            <a:off x="281353" y="5584163"/>
            <a:ext cx="11784750" cy="1060773"/>
          </a:xfrm>
        </p:spPr>
        <p:txBody>
          <a:bodyPr>
            <a:noAutofit/>
          </a:bodyPr>
          <a:lstStyle/>
          <a:p>
            <a:pPr algn="ctr"/>
            <a:r>
              <a:rPr lang="en-US" sz="3600" i="0" dirty="0">
                <a:latin typeface="Times New Roman" panose="02020603050405020304" pitchFamily="18" charset="0"/>
                <a:cs typeface="Times New Roman" panose="02020603050405020304" pitchFamily="18" charset="0"/>
              </a:rPr>
              <a:t>CÁC </a:t>
            </a:r>
            <a:r>
              <a:rPr lang="en-US" sz="3600" i="0" dirty="0">
                <a:solidFill>
                  <a:srgbClr val="FFFF00"/>
                </a:solidFill>
                <a:latin typeface="Times New Roman" panose="02020603050405020304" pitchFamily="18" charset="0"/>
                <a:cs typeface="Times New Roman" panose="02020603050405020304" pitchFamily="18" charset="0"/>
              </a:rPr>
              <a:t>PHƯƠNG PHÁP/KĨ THUẬT </a:t>
            </a:r>
            <a:r>
              <a:rPr lang="en-US" sz="3600" i="0" dirty="0">
                <a:latin typeface="Times New Roman" panose="02020603050405020304" pitchFamily="18" charset="0"/>
                <a:cs typeface="Times New Roman" panose="02020603050405020304" pitchFamily="18" charset="0"/>
              </a:rPr>
              <a:t>ÁP DỤNG</a:t>
            </a:r>
            <a:br>
              <a:rPr lang="en-US" sz="3600" i="0" dirty="0">
                <a:latin typeface="Times New Roman" panose="02020603050405020304" pitchFamily="18" charset="0"/>
                <a:cs typeface="Times New Roman" panose="02020603050405020304" pitchFamily="18" charset="0"/>
              </a:rPr>
            </a:br>
            <a:r>
              <a:rPr lang="en-US" sz="3600" i="0" dirty="0">
                <a:latin typeface="Times New Roman" panose="02020603050405020304" pitchFamily="18" charset="0"/>
                <a:cs typeface="Times New Roman" panose="02020603050405020304" pitchFamily="18" charset="0"/>
              </a:rPr>
              <a:t> HỌC THÔNG QUA CHƠI</a:t>
            </a:r>
          </a:p>
        </p:txBody>
      </p:sp>
      <p:pic>
        <p:nvPicPr>
          <p:cNvPr id="8" name="Picture 7" descr="Logo, company name&#10;&#10;Description automatically generated">
            <a:extLst>
              <a:ext uri="{FF2B5EF4-FFF2-40B4-BE49-F238E27FC236}">
                <a16:creationId xmlns:a16="http://schemas.microsoft.com/office/drawing/2014/main" id="{58D75FE3-2116-465C-B230-9E162A35E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280" y="213064"/>
            <a:ext cx="4057514" cy="1594388"/>
          </a:xfrm>
          <a:prstGeom prst="rect">
            <a:avLst/>
          </a:prstGeom>
        </p:spPr>
      </p:pic>
      <p:pic>
        <p:nvPicPr>
          <p:cNvPr id="6" name="Picture 5" descr="A picture containing text, toy&#10;&#10;Description automatically generated">
            <a:extLst>
              <a:ext uri="{FF2B5EF4-FFF2-40B4-BE49-F238E27FC236}">
                <a16:creationId xmlns:a16="http://schemas.microsoft.com/office/drawing/2014/main" id="{1772C0CE-59B4-4F23-80E2-807AED8E28AC}"/>
              </a:ext>
            </a:extLst>
          </p:cNvPr>
          <p:cNvPicPr>
            <a:picLocks noChangeAspect="1"/>
          </p:cNvPicPr>
          <p:nvPr/>
        </p:nvPicPr>
        <p:blipFill rotWithShape="1">
          <a:blip r:embed="rId3">
            <a:extLst>
              <a:ext uri="{28A0092B-C50C-407E-A947-70E740481C1C}">
                <a14:useLocalDpi xmlns:a14="http://schemas.microsoft.com/office/drawing/2010/main" val="0"/>
              </a:ext>
            </a:extLst>
          </a:blip>
          <a:srcRect l="1" r="-739" b="13717"/>
          <a:stretch/>
        </p:blipFill>
        <p:spPr>
          <a:xfrm>
            <a:off x="281352" y="0"/>
            <a:ext cx="11784751" cy="5371098"/>
          </a:xfrm>
          <a:prstGeom prst="rect">
            <a:avLst/>
          </a:prstGeom>
          <a:noFill/>
        </p:spPr>
      </p:pic>
    </p:spTree>
    <p:extLst>
      <p:ext uri="{BB962C8B-B14F-4D97-AF65-F5344CB8AC3E}">
        <p14:creationId xmlns:p14="http://schemas.microsoft.com/office/powerpoint/2010/main" val="2765416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0F15AF8-0D69-4F45-B17E-FD69EF8F542C}"/>
              </a:ext>
            </a:extLst>
          </p:cNvPr>
          <p:cNvSpPr>
            <a:spLocks noGrp="1"/>
          </p:cNvSpPr>
          <p:nvPr>
            <p:ph type="subTitle" idx="13"/>
          </p:nvPr>
        </p:nvSpPr>
        <p:spPr>
          <a:xfrm>
            <a:off x="-942110" y="92389"/>
            <a:ext cx="11720146" cy="974375"/>
          </a:xfrm>
        </p:spPr>
        <p:txBody>
          <a:bodyPr/>
          <a:lstStyle/>
          <a:p>
            <a:pPr algn="ct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PP, KT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endParaRPr lang="en-US" sz="3600" b="1" dirty="0">
              <a:latin typeface="Times New Roman" panose="02020603050405020304" pitchFamily="18" charset="0"/>
              <a:cs typeface="Times New Roman" panose="02020603050405020304" pitchFamily="18" charset="0"/>
            </a:endParaRPr>
          </a:p>
          <a:p>
            <a:pPr algn="ctr"/>
            <a:r>
              <a:rPr lang="en-GB" sz="3400" b="1" dirty="0" err="1" smtClean="0">
                <a:latin typeface="Times New Roman" panose="02020603050405020304" pitchFamily="18" charset="0"/>
                <a:cs typeface="Times New Roman" panose="02020603050405020304" pitchFamily="18" charset="0"/>
              </a:rPr>
              <a:t>để</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đảm</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bảo</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các</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hoạt</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động</a:t>
            </a:r>
            <a:r>
              <a:rPr lang="en-GB" sz="3400" b="1" dirty="0" smtClean="0">
                <a:latin typeface="Times New Roman" panose="02020603050405020304" pitchFamily="18" charset="0"/>
                <a:cs typeface="Times New Roman" panose="02020603050405020304" pitchFamily="18" charset="0"/>
              </a:rPr>
              <a:t> </a:t>
            </a:r>
            <a:r>
              <a:rPr lang="en-GB" sz="3400" b="1" dirty="0" err="1" smtClean="0">
                <a:solidFill>
                  <a:srgbClr val="FFFF00"/>
                </a:solidFill>
                <a:latin typeface="Times New Roman" panose="02020603050405020304" pitchFamily="18" charset="0"/>
                <a:cs typeface="Times New Roman" panose="02020603050405020304" pitchFamily="18" charset="0"/>
              </a:rPr>
              <a:t>có</a:t>
            </a:r>
            <a:r>
              <a:rPr lang="en-GB" sz="3400" b="1" dirty="0" smtClean="0">
                <a:solidFill>
                  <a:srgbClr val="FFFF00"/>
                </a:solidFill>
                <a:latin typeface="Times New Roman" panose="02020603050405020304" pitchFamily="18" charset="0"/>
                <a:cs typeface="Times New Roman" panose="02020603050405020304" pitchFamily="18" charset="0"/>
              </a:rPr>
              <a:t> ý </a:t>
            </a:r>
            <a:r>
              <a:rPr lang="en-GB" sz="3400" b="1" dirty="0" err="1" smtClean="0">
                <a:solidFill>
                  <a:srgbClr val="FFFF00"/>
                </a:solidFill>
                <a:latin typeface="Times New Roman" panose="02020603050405020304" pitchFamily="18" charset="0"/>
                <a:cs typeface="Times New Roman" panose="02020603050405020304" pitchFamily="18" charset="0"/>
              </a:rPr>
              <a:t>nghĩa</a:t>
            </a:r>
            <a:r>
              <a:rPr lang="en-GB" sz="3400" b="1" dirty="0">
                <a:latin typeface="Times New Roman" panose="02020603050405020304" pitchFamily="18" charset="0"/>
                <a:cs typeface="Times New Roman" panose="02020603050405020304" pitchFamily="18" charset="0"/>
              </a:rPr>
              <a:t>.</a:t>
            </a:r>
            <a:endParaRPr lang="en-US" sz="34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extLst>
              <p:ext uri="{D42A27DB-BD31-4B8C-83A1-F6EECF244321}">
                <p14:modId xmlns:p14="http://schemas.microsoft.com/office/powerpoint/2010/main" val="4209621224"/>
              </p:ext>
            </p:extLst>
          </p:nvPr>
        </p:nvGraphicFramePr>
        <p:xfrm>
          <a:off x="94342" y="1136038"/>
          <a:ext cx="12003315" cy="5873208"/>
        </p:xfrm>
        <a:graphic>
          <a:graphicData uri="http://schemas.openxmlformats.org/drawingml/2006/table">
            <a:tbl>
              <a:tblPr firstRow="1" bandRow="1">
                <a:tableStyleId>{5C22544A-7EE6-4342-B048-85BDC9FD1C3A}</a:tableStyleId>
              </a:tblPr>
              <a:tblGrid>
                <a:gridCol w="7068458">
                  <a:extLst>
                    <a:ext uri="{9D8B030D-6E8A-4147-A177-3AD203B41FA5}">
                      <a16:colId xmlns:a16="http://schemas.microsoft.com/office/drawing/2014/main" val="3933389322"/>
                    </a:ext>
                  </a:extLst>
                </a:gridCol>
                <a:gridCol w="4934857">
                  <a:extLst>
                    <a:ext uri="{9D8B030D-6E8A-4147-A177-3AD203B41FA5}">
                      <a16:colId xmlns:a16="http://schemas.microsoft.com/office/drawing/2014/main" val="1744492476"/>
                    </a:ext>
                  </a:extLst>
                </a:gridCol>
              </a:tblGrid>
              <a:tr h="595780">
                <a:tc>
                  <a:txBody>
                    <a:bodyPr/>
                    <a:lstStyle/>
                    <a:p>
                      <a:pPr algn="ctr"/>
                      <a:r>
                        <a:rPr lang="en-US" sz="2400" err="1">
                          <a:latin typeface="Times New Roman" panose="02020603050405020304" pitchFamily="18" charset="0"/>
                          <a:cs typeface="Times New Roman" panose="02020603050405020304" pitchFamily="18" charset="0"/>
                        </a:rPr>
                        <a:t>Hoạt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động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giáo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viên</a:t>
                      </a:r>
                      <a:endParaRPr lang="en-US" sz="240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PP, KT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5449989"/>
                  </a:ext>
                </a:extLst>
              </a:tr>
              <a:tr h="1011381">
                <a:tc>
                  <a:txBody>
                    <a:bodyPr/>
                    <a:lstStyle/>
                    <a:p>
                      <a:pPr algn="just"/>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Kết</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nối</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kinh</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nghiệm</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và</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kiến</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thức</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đã</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có</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với</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nội</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dung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tập</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800" b="0" kern="1200" dirty="0" err="1">
                          <a:solidFill>
                            <a:srgbClr val="000404"/>
                          </a:solidFill>
                          <a:effectLst/>
                          <a:latin typeface="Times New Roman" panose="02020603050405020304" pitchFamily="18" charset="0"/>
                          <a:ea typeface="+mn-ea"/>
                          <a:cs typeface="Times New Roman" panose="02020603050405020304" pitchFamily="18" charset="0"/>
                        </a:rPr>
                        <a:t>mới</a:t>
                      </a:r>
                      <a:r>
                        <a:rPr lang="en-GB" sz="28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rowSpan="4">
                  <a:txBody>
                    <a:bodyPr/>
                    <a:lstStyle/>
                    <a:p>
                      <a:pPr marL="342900" indent="-342900" algn="jus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Tạo</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cơ</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hội</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cho</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hs</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thể</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hiện</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những</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hiểu</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biết</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và</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kinh</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nghiệm</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của</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mình</a:t>
                      </a:r>
                      <a:endParaRPr lang="en-US" sz="2800" dirty="0">
                        <a:solidFill>
                          <a:srgbClr val="000404"/>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Đặt</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câu</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hỏi</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mở</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tình</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huống</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có</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vấn</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đề</a:t>
                      </a:r>
                      <a:endParaRPr lang="en-US" sz="2800" dirty="0">
                        <a:solidFill>
                          <a:srgbClr val="000404"/>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800" dirty="0">
                          <a:solidFill>
                            <a:srgbClr val="000404"/>
                          </a:solidFill>
                          <a:latin typeface="Times New Roman" panose="02020603050405020304" pitchFamily="18" charset="0"/>
                          <a:cs typeface="Times New Roman" panose="02020603050405020304" pitchFamily="18" charset="0"/>
                        </a:rPr>
                        <a:t>Thao </a:t>
                      </a:r>
                      <a:r>
                        <a:rPr lang="en-US" sz="2800" dirty="0" err="1">
                          <a:solidFill>
                            <a:srgbClr val="000404"/>
                          </a:solidFill>
                          <a:latin typeface="Times New Roman" panose="02020603050405020304" pitchFamily="18" charset="0"/>
                          <a:cs typeface="Times New Roman" panose="02020603050405020304" pitchFamily="18" charset="0"/>
                        </a:rPr>
                        <a:t>tác</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gắn</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với</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đồ</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vật</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hình</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ảnh</a:t>
                      </a:r>
                      <a:endParaRPr lang="en-US" sz="2800" dirty="0">
                        <a:solidFill>
                          <a:srgbClr val="000404"/>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Tình</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huống</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gắn</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với</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thực</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tiễn</a:t>
                      </a:r>
                      <a:endParaRPr lang="en-US" sz="2800" dirty="0">
                        <a:solidFill>
                          <a:srgbClr val="000404"/>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Kĩ</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thuật</a:t>
                      </a:r>
                      <a:r>
                        <a:rPr lang="en-US" sz="2800" dirty="0">
                          <a:solidFill>
                            <a:srgbClr val="000404"/>
                          </a:solidFill>
                          <a:latin typeface="Times New Roman" panose="02020603050405020304" pitchFamily="18" charset="0"/>
                          <a:cs typeface="Times New Roman" panose="02020603050405020304" pitchFamily="18" charset="0"/>
                        </a:rPr>
                        <a:t> “ KWLH”</a:t>
                      </a:r>
                    </a:p>
                    <a:p>
                      <a:pPr marL="342900" indent="-342900" algn="jus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Kĩ</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thuật</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tia</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chớp</a:t>
                      </a:r>
                      <a:r>
                        <a:rPr lang="en-US" sz="2800" dirty="0">
                          <a:solidFill>
                            <a:srgbClr val="000404"/>
                          </a:solidFill>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Dự</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án</a:t>
                      </a:r>
                      <a:endParaRPr lang="en-US" sz="2800" dirty="0">
                        <a:solidFill>
                          <a:srgbClr val="00040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001978"/>
                  </a:ext>
                </a:extLst>
              </a:tr>
              <a:tr h="159439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2800" b="0" kern="1200" dirty="0">
                          <a:solidFill>
                            <a:srgbClr val="000404"/>
                          </a:solidFill>
                          <a:effectLst/>
                          <a:latin typeface="Times New Roman" panose="02020603050405020304" pitchFamily="18" charset="0"/>
                          <a:ea typeface="+mn-ea"/>
                          <a:cs typeface="Times New Roman" panose="02020603050405020304" pitchFamily="18" charset="0"/>
                        </a:rPr>
                        <a:t>Thiết kế bài học với các nhiệm vụ yêu cầu học sinh tham gia, đặt câu hỏi và giải quyết vấn đề hoặc thiết kế lớp học trong mô hình làm việc dự án,...</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94669974"/>
                  </a:ext>
                </a:extLst>
              </a:tr>
              <a:tr h="1096127">
                <a:tc>
                  <a:txBody>
                    <a:bodyPr/>
                    <a:lstStyle/>
                    <a:p>
                      <a:pPr algn="just"/>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Thiết</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kế</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thí</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nghiệm</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thực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hành</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và</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trực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quan</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hóa</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mục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tiêu</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tập</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bằng</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đồ</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vật</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tranh</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ảnh</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quen</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thuộc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với</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sinh</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44155568"/>
                  </a:ext>
                </a:extLst>
              </a:tr>
              <a:tr h="1096127">
                <a:tc>
                  <a:txBody>
                    <a:bodyPr/>
                    <a:lstStyle/>
                    <a:p>
                      <a:pPr algn="just"/>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Kết</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nối</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kiến</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thức</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với</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sự</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kiện</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hiện</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tượng</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và</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vấn</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đề</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thực</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tế</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76044056"/>
                  </a:ext>
                </a:extLst>
              </a:tr>
            </a:tbl>
          </a:graphicData>
        </a:graphic>
      </p:graphicFrame>
    </p:spTree>
    <p:extLst>
      <p:ext uri="{BB962C8B-B14F-4D97-AF65-F5344CB8AC3E}">
        <p14:creationId xmlns:p14="http://schemas.microsoft.com/office/powerpoint/2010/main" val="227971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extLst>
              <p:ext uri="{D42A27DB-BD31-4B8C-83A1-F6EECF244321}">
                <p14:modId xmlns:p14="http://schemas.microsoft.com/office/powerpoint/2010/main" val="3333914333"/>
              </p:ext>
            </p:extLst>
          </p:nvPr>
        </p:nvGraphicFramePr>
        <p:xfrm>
          <a:off x="128426" y="1175874"/>
          <a:ext cx="12063573" cy="5616335"/>
        </p:xfrm>
        <a:graphic>
          <a:graphicData uri="http://schemas.openxmlformats.org/drawingml/2006/table">
            <a:tbl>
              <a:tblPr firstRow="1" bandRow="1">
                <a:tableStyleId>{5C22544A-7EE6-4342-B048-85BDC9FD1C3A}</a:tableStyleId>
              </a:tblPr>
              <a:tblGrid>
                <a:gridCol w="6759975">
                  <a:extLst>
                    <a:ext uri="{9D8B030D-6E8A-4147-A177-3AD203B41FA5}">
                      <a16:colId xmlns:a16="http://schemas.microsoft.com/office/drawing/2014/main" val="3933389322"/>
                    </a:ext>
                  </a:extLst>
                </a:gridCol>
                <a:gridCol w="5303598">
                  <a:extLst>
                    <a:ext uri="{9D8B030D-6E8A-4147-A177-3AD203B41FA5}">
                      <a16:colId xmlns:a16="http://schemas.microsoft.com/office/drawing/2014/main" val="1744492476"/>
                    </a:ext>
                  </a:extLst>
                </a:gridCol>
              </a:tblGrid>
              <a:tr h="641993">
                <a:tc>
                  <a:txBody>
                    <a:bodyPr/>
                    <a:lstStyle/>
                    <a:p>
                      <a:pPr algn="ct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PP, KT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5449989"/>
                  </a:ext>
                </a:extLst>
              </a:tr>
              <a:tr h="1139954">
                <a:tc>
                  <a:txBody>
                    <a:bodyPr/>
                    <a:lstStyle/>
                    <a:p>
                      <a:pPr algn="just"/>
                      <a:r>
                        <a:rPr lang="vi-VN" sz="3200" b="0" dirty="0">
                          <a:solidFill>
                            <a:srgbClr val="000404"/>
                          </a:solidFill>
                          <a:latin typeface="Times New Roman" panose="02020603050405020304" pitchFamily="18" charset="0"/>
                          <a:cs typeface="Times New Roman" panose="02020603050405020304" pitchFamily="18" charset="0"/>
                        </a:rPr>
                        <a:t>Tăng cường quyền tự chủ của học sinh thông qua các hoạt động</a:t>
                      </a:r>
                      <a:endParaRPr lang="en-US" sz="3200" b="0" dirty="0">
                        <a:solidFill>
                          <a:srgbClr val="000404"/>
                        </a:solidFill>
                        <a:latin typeface="Times New Roman" panose="02020603050405020304" pitchFamily="18" charset="0"/>
                        <a:cs typeface="Times New Roman" panose="02020603050405020304" pitchFamily="18" charset="0"/>
                      </a:endParaRPr>
                    </a:p>
                  </a:txBody>
                  <a:tcPr/>
                </a:tc>
                <a:tc rowSpan="4">
                  <a:txBody>
                    <a:bodyPr/>
                    <a:lstStyle/>
                    <a:p>
                      <a:pPr marL="457200" indent="-457200">
                        <a:spcBef>
                          <a:spcPts val="1200"/>
                        </a:spcBef>
                        <a:spcAft>
                          <a:spcPts val="1200"/>
                        </a:spcAft>
                        <a:buFont typeface="Wingdings" panose="05000000000000000000" pitchFamily="2" charset="2"/>
                        <a:buChar char="Ø"/>
                      </a:pPr>
                      <a:r>
                        <a:rPr lang="en-US" sz="3200" err="1">
                          <a:solidFill>
                            <a:srgbClr val="000404"/>
                          </a:solidFill>
                          <a:latin typeface="Times New Roman" panose="02020603050405020304" pitchFamily="18" charset="0"/>
                          <a:cs typeface="Times New Roman" panose="02020603050405020304" pitchFamily="18" charset="0"/>
                        </a:rPr>
                        <a:t>Nhóm</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chuyên</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gia</a:t>
                      </a:r>
                      <a:endParaRPr lang="en-US" sz="3200">
                        <a:solidFill>
                          <a:srgbClr val="000404"/>
                        </a:solidFill>
                        <a:latin typeface="Times New Roman" panose="02020603050405020304" pitchFamily="18" charset="0"/>
                        <a:cs typeface="Times New Roman" panose="02020603050405020304" pitchFamily="18" charset="0"/>
                      </a:endParaRPr>
                    </a:p>
                    <a:p>
                      <a:pPr marL="457200" indent="-457200">
                        <a:spcBef>
                          <a:spcPts val="1200"/>
                        </a:spcBef>
                        <a:spcAft>
                          <a:spcPts val="1200"/>
                        </a:spcAft>
                        <a:buFont typeface="Wingdings" panose="05000000000000000000" pitchFamily="2" charset="2"/>
                        <a:buChar char="Ø"/>
                      </a:pPr>
                      <a:r>
                        <a:rPr lang="en-US" sz="3200" err="1">
                          <a:solidFill>
                            <a:srgbClr val="000404"/>
                          </a:solidFill>
                          <a:latin typeface="Times New Roman" panose="02020603050405020304" pitchFamily="18" charset="0"/>
                          <a:cs typeface="Times New Roman" panose="02020603050405020304" pitchFamily="18" charset="0"/>
                        </a:rPr>
                        <a:t>Khơi</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dậy</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trí</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tò</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mò</a:t>
                      </a:r>
                      <a:endParaRPr lang="en-US" sz="3200">
                        <a:solidFill>
                          <a:srgbClr val="000404"/>
                        </a:solidFill>
                        <a:latin typeface="Times New Roman" panose="02020603050405020304" pitchFamily="18" charset="0"/>
                        <a:cs typeface="Times New Roman" panose="02020603050405020304" pitchFamily="18" charset="0"/>
                      </a:endParaRPr>
                    </a:p>
                    <a:p>
                      <a:pPr marL="457200" indent="-457200">
                        <a:lnSpc>
                          <a:spcPct val="150000"/>
                        </a:lnSpc>
                        <a:spcBef>
                          <a:spcPts val="1200"/>
                        </a:spcBef>
                        <a:spcAft>
                          <a:spcPts val="1200"/>
                        </a:spcAft>
                        <a:buFont typeface="Wingdings" panose="05000000000000000000" pitchFamily="2" charset="2"/>
                        <a:buChar char="Ø"/>
                      </a:pPr>
                      <a:r>
                        <a:rPr lang="en-US" sz="3200" err="1">
                          <a:solidFill>
                            <a:srgbClr val="000404"/>
                          </a:solidFill>
                          <a:latin typeface="Times New Roman" panose="02020603050405020304" pitchFamily="18" charset="0"/>
                          <a:cs typeface="Times New Roman" panose="02020603050405020304" pitchFamily="18" charset="0"/>
                        </a:rPr>
                        <a:t>Nhìn</a:t>
                      </a:r>
                      <a:r>
                        <a:rPr lang="en-US" sz="3200">
                          <a:solidFill>
                            <a:srgbClr val="000404"/>
                          </a:solidFill>
                          <a:latin typeface="Times New Roman" panose="02020603050405020304" pitchFamily="18" charset="0"/>
                          <a:cs typeface="Times New Roman" panose="02020603050405020304" pitchFamily="18" charset="0"/>
                        </a:rPr>
                        <a:t> – </a:t>
                      </a:r>
                      <a:r>
                        <a:rPr lang="en-US" sz="3200" err="1">
                          <a:solidFill>
                            <a:srgbClr val="000404"/>
                          </a:solidFill>
                          <a:latin typeface="Times New Roman" panose="02020603050405020304" pitchFamily="18" charset="0"/>
                          <a:cs typeface="Times New Roman" panose="02020603050405020304" pitchFamily="18" charset="0"/>
                        </a:rPr>
                        <a:t>suy</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ngẫm</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băn</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khoăn</a:t>
                      </a:r>
                      <a:endParaRPr lang="en-US" sz="3200">
                        <a:solidFill>
                          <a:srgbClr val="000404"/>
                        </a:solidFill>
                        <a:latin typeface="Times New Roman" panose="02020603050405020304" pitchFamily="18" charset="0"/>
                        <a:cs typeface="Times New Roman" panose="02020603050405020304" pitchFamily="18" charset="0"/>
                      </a:endParaRPr>
                    </a:p>
                    <a:p>
                      <a:pPr marL="457200" indent="-457200">
                        <a:spcBef>
                          <a:spcPts val="1200"/>
                        </a:spcBef>
                        <a:spcAft>
                          <a:spcPts val="1200"/>
                        </a:spcAft>
                        <a:buFont typeface="Wingdings" panose="05000000000000000000" pitchFamily="2" charset="2"/>
                        <a:buChar char="Ø"/>
                      </a:pPr>
                      <a:r>
                        <a:rPr lang="en-US" sz="3200" err="1">
                          <a:solidFill>
                            <a:srgbClr val="000404"/>
                          </a:solidFill>
                          <a:latin typeface="Times New Roman" panose="02020603050405020304" pitchFamily="18" charset="0"/>
                          <a:cs typeface="Times New Roman" panose="02020603050405020304" pitchFamily="18" charset="0"/>
                        </a:rPr>
                        <a:t>Biểu</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đạt</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sáng</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tạo</a:t>
                      </a:r>
                      <a:endParaRPr lang="en-US" sz="3200">
                        <a:solidFill>
                          <a:srgbClr val="000404"/>
                        </a:solidFill>
                        <a:latin typeface="Times New Roman" panose="02020603050405020304" pitchFamily="18" charset="0"/>
                        <a:cs typeface="Times New Roman" panose="02020603050405020304" pitchFamily="18" charset="0"/>
                      </a:endParaRPr>
                    </a:p>
                    <a:p>
                      <a:pPr marL="457200" indent="-457200">
                        <a:spcBef>
                          <a:spcPts val="1200"/>
                        </a:spcBef>
                        <a:spcAft>
                          <a:spcPts val="1200"/>
                        </a:spcAft>
                        <a:buFont typeface="Wingdings" panose="05000000000000000000" pitchFamily="2" charset="2"/>
                        <a:buChar char="Ø"/>
                      </a:pPr>
                      <a:r>
                        <a:rPr lang="en-US" sz="3200" err="1">
                          <a:solidFill>
                            <a:srgbClr val="000404"/>
                          </a:solidFill>
                          <a:latin typeface="Times New Roman" panose="02020603050405020304" pitchFamily="18" charset="0"/>
                          <a:cs typeface="Times New Roman" panose="02020603050405020304" pitchFamily="18" charset="0"/>
                        </a:rPr>
                        <a:t>Tham</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quan</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phòng</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trưng</a:t>
                      </a:r>
                      <a:r>
                        <a:rPr lang="en-US" sz="3200">
                          <a:solidFill>
                            <a:srgbClr val="000404"/>
                          </a:solidFill>
                          <a:latin typeface="Times New Roman" panose="02020603050405020304" pitchFamily="18" charset="0"/>
                          <a:cs typeface="Times New Roman" panose="02020603050405020304" pitchFamily="18" charset="0"/>
                        </a:rPr>
                        <a:t> </a:t>
                      </a:r>
                      <a:r>
                        <a:rPr lang="en-US" sz="3200" err="1">
                          <a:solidFill>
                            <a:srgbClr val="000404"/>
                          </a:solidFill>
                          <a:latin typeface="Times New Roman" panose="02020603050405020304" pitchFamily="18" charset="0"/>
                          <a:cs typeface="Times New Roman" panose="02020603050405020304" pitchFamily="18" charset="0"/>
                        </a:rPr>
                        <a:t>bày</a:t>
                      </a:r>
                      <a:endParaRPr lang="en-US" sz="3200">
                        <a:solidFill>
                          <a:srgbClr val="00040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001978"/>
                  </a:ext>
                </a:extLst>
              </a:tr>
              <a:tr h="1139954">
                <a:tc>
                  <a:txBody>
                    <a:bodyPr/>
                    <a:lstStyle/>
                    <a:p>
                      <a:pPr algn="just"/>
                      <a:r>
                        <a:rPr lang="vi-VN" sz="3200" b="0" kern="1200" dirty="0">
                          <a:solidFill>
                            <a:srgbClr val="000404"/>
                          </a:solidFill>
                          <a:effectLst/>
                          <a:latin typeface="Times New Roman" panose="02020603050405020304" pitchFamily="18" charset="0"/>
                          <a:ea typeface="+mn-ea"/>
                          <a:cs typeface="Times New Roman" panose="02020603050405020304" pitchFamily="18" charset="0"/>
                        </a:rPr>
                        <a:t>Xây dựng mối liên hệ giữa kiến thức với các sự kiện, hiện tượng và vấn đề thực tế.</a:t>
                      </a:r>
                      <a:endParaRPr lang="en-US" sz="32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a:p>
                  </a:txBody>
                  <a:tcPr/>
                </a:tc>
                <a:extLst>
                  <a:ext uri="{0D108BD9-81ED-4DB2-BD59-A6C34878D82A}">
                    <a16:rowId xmlns:a16="http://schemas.microsoft.com/office/drawing/2014/main" val="1394669974"/>
                  </a:ext>
                </a:extLst>
              </a:tr>
              <a:tr h="1139954">
                <a:tc>
                  <a:txBody>
                    <a:bodyPr/>
                    <a:lstStyle/>
                    <a:p>
                      <a:endParaRPr lang="en-US" sz="32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a:p>
                  </a:txBody>
                  <a:tcPr/>
                </a:tc>
                <a:extLst>
                  <a:ext uri="{0D108BD9-81ED-4DB2-BD59-A6C34878D82A}">
                    <a16:rowId xmlns:a16="http://schemas.microsoft.com/office/drawing/2014/main" val="2544155568"/>
                  </a:ext>
                </a:extLst>
              </a:tr>
              <a:tr h="1139954">
                <a:tc>
                  <a:txBody>
                    <a:bodyPr/>
                    <a:lstStyle/>
                    <a:p>
                      <a:endParaRPr lang="en-US" sz="2400" b="0" dirty="0">
                        <a:latin typeface="Calibri" panose="020F0502020204030204" pitchFamily="34" charset="0"/>
                        <a:cs typeface="Calibri" panose="020F0502020204030204" pitchFamily="34" charset="0"/>
                      </a:endParaRPr>
                    </a:p>
                  </a:txBody>
                  <a:tcPr/>
                </a:tc>
                <a:tc vMerge="1">
                  <a:txBody>
                    <a:bodyPr/>
                    <a:lstStyle/>
                    <a:p>
                      <a:endParaRPr lang="en-US"/>
                    </a:p>
                  </a:txBody>
                  <a:tcPr/>
                </a:tc>
                <a:extLst>
                  <a:ext uri="{0D108BD9-81ED-4DB2-BD59-A6C34878D82A}">
                    <a16:rowId xmlns:a16="http://schemas.microsoft.com/office/drawing/2014/main" val="1876044056"/>
                  </a:ext>
                </a:extLst>
              </a:tr>
            </a:tbl>
          </a:graphicData>
        </a:graphic>
      </p:graphicFrame>
      <p:pic>
        <p:nvPicPr>
          <p:cNvPr id="6" name="Picture 5" descr="A picture containing text&#10;&#10;Description automatically generated">
            <a:extLst>
              <a:ext uri="{FF2B5EF4-FFF2-40B4-BE49-F238E27FC236}">
                <a16:creationId xmlns:a16="http://schemas.microsoft.com/office/drawing/2014/main" id="{CD3B3153-7783-4BBA-97F3-5C0DB792506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755" y="4215962"/>
            <a:ext cx="4041430" cy="2729714"/>
          </a:xfrm>
          <a:prstGeom prst="rect">
            <a:avLst/>
          </a:prstGeom>
        </p:spPr>
      </p:pic>
      <p:sp>
        <p:nvSpPr>
          <p:cNvPr id="8" name="Subtitle 1">
            <a:extLst>
              <a:ext uri="{FF2B5EF4-FFF2-40B4-BE49-F238E27FC236}">
                <a16:creationId xmlns:a16="http://schemas.microsoft.com/office/drawing/2014/main" id="{E479D890-237D-439F-8133-D3285A7DB2DD}"/>
              </a:ext>
            </a:extLst>
          </p:cNvPr>
          <p:cNvSpPr>
            <a:spLocks noGrp="1"/>
          </p:cNvSpPr>
          <p:nvPr>
            <p:ph type="subTitle" idx="13"/>
          </p:nvPr>
        </p:nvSpPr>
        <p:spPr>
          <a:xfrm>
            <a:off x="-817419" y="87198"/>
            <a:ext cx="11720146" cy="974375"/>
          </a:xfrm>
        </p:spPr>
        <p:txBody>
          <a:bodyP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PP, KT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endParaRPr lang="en-US" sz="3200" b="1" dirty="0">
              <a:latin typeface="Times New Roman" panose="02020603050405020304" pitchFamily="18" charset="0"/>
              <a:cs typeface="Times New Roman" panose="02020603050405020304" pitchFamily="18" charset="0"/>
            </a:endParaRPr>
          </a:p>
          <a:p>
            <a:pPr algn="ctr"/>
            <a:r>
              <a:rPr lang="en-GB" sz="3200" b="1" dirty="0" err="1">
                <a:latin typeface="Times New Roman" panose="02020603050405020304" pitchFamily="18" charset="0"/>
                <a:cs typeface="Times New Roman" panose="02020603050405020304" pitchFamily="18" charset="0"/>
              </a:rPr>
              <a:t>để</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đảm</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bảo</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các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hoạt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động</a:t>
            </a:r>
            <a:r>
              <a:rPr lang="en-GB" sz="3200" b="1" dirty="0">
                <a:latin typeface="Times New Roman" panose="02020603050405020304" pitchFamily="18" charset="0"/>
                <a:cs typeface="Times New Roman" panose="02020603050405020304" pitchFamily="18" charset="0"/>
              </a:rPr>
              <a:t> </a:t>
            </a:r>
            <a:r>
              <a:rPr lang="en-GB" sz="3200" b="1" dirty="0" err="1" smtClean="0">
                <a:solidFill>
                  <a:srgbClr val="FFFF00"/>
                </a:solidFill>
                <a:effectLst/>
                <a:latin typeface="Times New Roman" panose="02020603050405020304" pitchFamily="18" charset="0"/>
                <a:cs typeface="Times New Roman" panose="02020603050405020304" pitchFamily="18" charset="0"/>
              </a:rPr>
              <a:t>tham</a:t>
            </a:r>
            <a:r>
              <a:rPr lang="en-GB" sz="3200" b="1" dirty="0" smtClean="0">
                <a:solidFill>
                  <a:srgbClr val="FFFF00"/>
                </a:solidFill>
                <a:effectLst/>
                <a:latin typeface="Times New Roman" panose="02020603050405020304" pitchFamily="18" charset="0"/>
                <a:cs typeface="Times New Roman" panose="02020603050405020304" pitchFamily="18" charset="0"/>
              </a:rPr>
              <a:t> </a:t>
            </a:r>
            <a:r>
              <a:rPr lang="en-GB" sz="3200" b="1" dirty="0" err="1">
                <a:solidFill>
                  <a:srgbClr val="FFFF00"/>
                </a:solidFill>
                <a:effectLst/>
                <a:latin typeface="Times New Roman" panose="02020603050405020304" pitchFamily="18" charset="0"/>
                <a:cs typeface="Times New Roman" panose="02020603050405020304" pitchFamily="18" charset="0"/>
              </a:rPr>
              <a:t>gia</a:t>
            </a:r>
            <a:r>
              <a:rPr lang="en-GB" sz="3200" b="1" dirty="0">
                <a:solidFill>
                  <a:srgbClr val="FFFF00"/>
                </a:solidFill>
                <a:effectLst/>
                <a:latin typeface="Times New Roman" panose="02020603050405020304" pitchFamily="18" charset="0"/>
                <a:cs typeface="Times New Roman" panose="02020603050405020304" pitchFamily="18" charset="0"/>
              </a:rPr>
              <a:t> </a:t>
            </a:r>
            <a:r>
              <a:rPr lang="en-GB" sz="3200" b="1" dirty="0" smtClean="0">
                <a:solidFill>
                  <a:srgbClr val="FFFF00"/>
                </a:solidFill>
                <a:effectLst/>
                <a:latin typeface="Times New Roman" panose="02020603050405020304" pitchFamily="18" charset="0"/>
                <a:cs typeface="Times New Roman" panose="02020603050405020304" pitchFamily="18" charset="0"/>
              </a:rPr>
              <a:t> </a:t>
            </a:r>
            <a:r>
              <a:rPr lang="en-GB" sz="3200" b="1" dirty="0" err="1" smtClean="0">
                <a:solidFill>
                  <a:srgbClr val="FFFF00"/>
                </a:solidFill>
                <a:effectLst/>
                <a:latin typeface="Times New Roman" panose="02020603050405020304" pitchFamily="18" charset="0"/>
                <a:cs typeface="Times New Roman" panose="02020603050405020304" pitchFamily="18" charset="0"/>
              </a:rPr>
              <a:t>tích</a:t>
            </a:r>
            <a:r>
              <a:rPr lang="en-GB" sz="3200" b="1" dirty="0" smtClean="0">
                <a:solidFill>
                  <a:srgbClr val="FFFF00"/>
                </a:solidFill>
                <a:effectLst/>
                <a:latin typeface="Times New Roman" panose="02020603050405020304" pitchFamily="18" charset="0"/>
                <a:cs typeface="Times New Roman" panose="02020603050405020304" pitchFamily="18" charset="0"/>
              </a:rPr>
              <a:t> </a:t>
            </a:r>
            <a:r>
              <a:rPr lang="en-GB" sz="3200" b="1" dirty="0" err="1" smtClean="0">
                <a:solidFill>
                  <a:srgbClr val="FFFF00"/>
                </a:solidFill>
                <a:effectLst/>
                <a:latin typeface="Times New Roman" panose="02020603050405020304" pitchFamily="18" charset="0"/>
                <a:cs typeface="Times New Roman" panose="02020603050405020304" pitchFamily="18" charset="0"/>
              </a:rPr>
              <a:t>cực</a:t>
            </a:r>
            <a:r>
              <a:rPr lang="en-GB" sz="3200" b="1" dirty="0" smtClean="0">
                <a:solidFill>
                  <a:srgbClr val="FFFF00"/>
                </a:solidFill>
                <a:effectLst/>
                <a:latin typeface="Times New Roman" panose="02020603050405020304" pitchFamily="18" charset="0"/>
                <a:cs typeface="Times New Roman" panose="02020603050405020304" pitchFamily="18" charset="0"/>
              </a:rPr>
              <a:t> </a:t>
            </a:r>
            <a:r>
              <a:rPr lang="en-GB" sz="3200" b="1" dirty="0" err="1" smtClean="0">
                <a:effectLst/>
                <a:latin typeface="Times New Roman" panose="02020603050405020304" pitchFamily="18" charset="0"/>
                <a:cs typeface="Times New Roman" panose="02020603050405020304" pitchFamily="18" charset="0"/>
              </a:rPr>
              <a:t>của</a:t>
            </a:r>
            <a:r>
              <a:rPr lang="en-GB" sz="3200" b="1" dirty="0" smtClean="0">
                <a:effectLst/>
                <a:latin typeface="Times New Roman" panose="02020603050405020304" pitchFamily="18" charset="0"/>
                <a:cs typeface="Times New Roman" panose="02020603050405020304" pitchFamily="18" charset="0"/>
              </a:rPr>
              <a:t> </a:t>
            </a:r>
            <a:r>
              <a:rPr lang="en-GB" sz="3200" b="1" dirty="0" err="1" smtClean="0">
                <a:effectLst/>
                <a:latin typeface="Times New Roman" panose="02020603050405020304" pitchFamily="18" charset="0"/>
                <a:cs typeface="Times New Roman" panose="02020603050405020304" pitchFamily="18" charset="0"/>
              </a:rPr>
              <a:t>hs</a:t>
            </a:r>
            <a:r>
              <a:rPr lang="en-GB" sz="3200" b="1" dirty="0" smtClean="0">
                <a:effectLst/>
                <a:latin typeface="Times New Roman" panose="02020603050405020304" pitchFamily="18" charset="0"/>
                <a:cs typeface="Times New Roman" panose="02020603050405020304" pitchFamily="18" charset="0"/>
              </a:rPr>
              <a:t>.</a:t>
            </a:r>
            <a:endParaRPr lang="en-GB" sz="32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nvGraphicFramePr>
        <p:xfrm>
          <a:off x="226031" y="1188716"/>
          <a:ext cx="11867997" cy="5593082"/>
        </p:xfrm>
        <a:graphic>
          <a:graphicData uri="http://schemas.openxmlformats.org/drawingml/2006/table">
            <a:tbl>
              <a:tblPr firstRow="1" bandRow="1">
                <a:tableStyleId>{5C22544A-7EE6-4342-B048-85BDC9FD1C3A}</a:tableStyleId>
              </a:tblPr>
              <a:tblGrid>
                <a:gridCol w="7085574">
                  <a:extLst>
                    <a:ext uri="{9D8B030D-6E8A-4147-A177-3AD203B41FA5}">
                      <a16:colId xmlns:a16="http://schemas.microsoft.com/office/drawing/2014/main" val="3933389322"/>
                    </a:ext>
                  </a:extLst>
                </a:gridCol>
                <a:gridCol w="4782423">
                  <a:extLst>
                    <a:ext uri="{9D8B030D-6E8A-4147-A177-3AD203B41FA5}">
                      <a16:colId xmlns:a16="http://schemas.microsoft.com/office/drawing/2014/main" val="1744492476"/>
                    </a:ext>
                  </a:extLst>
                </a:gridCol>
              </a:tblGrid>
              <a:tr h="764042">
                <a:tc>
                  <a:txBody>
                    <a:bodyPr/>
                    <a:lstStyle/>
                    <a:p>
                      <a:pPr algn="ctr"/>
                      <a:r>
                        <a:rPr lang="en-US" sz="2400" err="1">
                          <a:latin typeface="Myriad Pro" panose="020B0503030403020204"/>
                        </a:rPr>
                        <a:t>Hoạt</a:t>
                      </a:r>
                      <a:r>
                        <a:rPr lang="en-US" sz="2400">
                          <a:latin typeface="Myriad Pro" panose="020B0503030403020204"/>
                        </a:rPr>
                        <a:t> </a:t>
                      </a:r>
                      <a:r>
                        <a:rPr lang="en-US" sz="2400" err="1">
                          <a:latin typeface="Myriad Pro" panose="020B0503030403020204"/>
                        </a:rPr>
                        <a:t>động</a:t>
                      </a:r>
                      <a:r>
                        <a:rPr lang="en-US" sz="2400">
                          <a:latin typeface="Myriad Pro" panose="020B0503030403020204"/>
                        </a:rPr>
                        <a:t> </a:t>
                      </a:r>
                      <a:r>
                        <a:rPr lang="en-US" sz="2400" err="1">
                          <a:latin typeface="Myriad Pro" panose="020B0503030403020204"/>
                        </a:rPr>
                        <a:t>của</a:t>
                      </a:r>
                      <a:r>
                        <a:rPr lang="en-US" sz="2400">
                          <a:latin typeface="Myriad Pro" panose="020B0503030403020204"/>
                        </a:rPr>
                        <a:t> </a:t>
                      </a:r>
                      <a:r>
                        <a:rPr lang="en-US" sz="2400" err="1">
                          <a:latin typeface="Myriad Pro" panose="020B0503030403020204"/>
                        </a:rPr>
                        <a:t>giáo</a:t>
                      </a:r>
                      <a:r>
                        <a:rPr lang="en-US" sz="2400">
                          <a:latin typeface="Myriad Pro" panose="020B0503030403020204"/>
                        </a:rPr>
                        <a:t> </a:t>
                      </a:r>
                      <a:r>
                        <a:rPr lang="en-US" sz="2400" err="1">
                          <a:latin typeface="Myriad Pro" panose="020B0503030403020204"/>
                        </a:rPr>
                        <a:t>viên</a:t>
                      </a:r>
                      <a:endParaRPr lang="en-US" sz="2400">
                        <a:latin typeface="Myriad Pro" panose="020B0503030403020204"/>
                      </a:endParaRPr>
                    </a:p>
                  </a:txBody>
                  <a:tcPr/>
                </a:tc>
                <a:tc>
                  <a:txBody>
                    <a:bodyPr/>
                    <a:lstStyle/>
                    <a:p>
                      <a:pPr algn="ctr"/>
                      <a:r>
                        <a:rPr lang="en-US" sz="2400" dirty="0" err="1">
                          <a:latin typeface="Myriad Pro" panose="020B0503030403020204"/>
                        </a:rPr>
                        <a:t>Các</a:t>
                      </a:r>
                      <a:r>
                        <a:rPr lang="en-US" sz="2400" dirty="0">
                          <a:latin typeface="Myriad Pro" panose="020B0503030403020204"/>
                        </a:rPr>
                        <a:t> PP, KT </a:t>
                      </a:r>
                      <a:r>
                        <a:rPr lang="en-US" sz="2400" dirty="0" err="1">
                          <a:latin typeface="Myriad Pro" panose="020B0503030403020204"/>
                        </a:rPr>
                        <a:t>có</a:t>
                      </a:r>
                      <a:r>
                        <a:rPr lang="en-US" sz="2400" dirty="0">
                          <a:latin typeface="Myriad Pro" panose="020B0503030403020204"/>
                        </a:rPr>
                        <a:t> </a:t>
                      </a:r>
                      <a:r>
                        <a:rPr lang="en-US" sz="2400" dirty="0" err="1">
                          <a:latin typeface="Myriad Pro" panose="020B0503030403020204"/>
                        </a:rPr>
                        <a:t>thể</a:t>
                      </a:r>
                      <a:r>
                        <a:rPr lang="en-US" sz="2400" dirty="0">
                          <a:latin typeface="Myriad Pro" panose="020B0503030403020204"/>
                        </a:rPr>
                        <a:t> </a:t>
                      </a:r>
                      <a:r>
                        <a:rPr lang="en-US" sz="2400" dirty="0" err="1">
                          <a:latin typeface="Myriad Pro" panose="020B0503030403020204"/>
                        </a:rPr>
                        <a:t>áp</a:t>
                      </a:r>
                      <a:r>
                        <a:rPr lang="en-US" sz="2400" dirty="0">
                          <a:latin typeface="Myriad Pro" panose="020B0503030403020204"/>
                        </a:rPr>
                        <a:t> </a:t>
                      </a:r>
                      <a:r>
                        <a:rPr lang="en-US" sz="2400" dirty="0" err="1">
                          <a:latin typeface="Myriad Pro" panose="020B0503030403020204"/>
                        </a:rPr>
                        <a:t>dụng</a:t>
                      </a:r>
                      <a:endParaRPr lang="en-US" sz="2400" dirty="0">
                        <a:latin typeface="Myriad Pro" panose="020B0503030403020204"/>
                      </a:endParaRPr>
                    </a:p>
                  </a:txBody>
                  <a:tcPr/>
                </a:tc>
                <a:extLst>
                  <a:ext uri="{0D108BD9-81ED-4DB2-BD59-A6C34878D82A}">
                    <a16:rowId xmlns:a16="http://schemas.microsoft.com/office/drawing/2014/main" val="2445449989"/>
                  </a:ext>
                </a:extLst>
              </a:tr>
              <a:tr h="1629514">
                <a:tc>
                  <a:txBody>
                    <a:bodyPr/>
                    <a:lstStyle/>
                    <a:p>
                      <a:pPr algn="just"/>
                      <a:r>
                        <a:rPr lang="vi-VN" sz="2400" b="0" kern="1200">
                          <a:solidFill>
                            <a:srgbClr val="000404"/>
                          </a:solidFill>
                          <a:effectLst/>
                          <a:latin typeface="Calibri" panose="020F0502020204030204" pitchFamily="34" charset="0"/>
                          <a:ea typeface="+mn-ea"/>
                          <a:cs typeface="Calibri" panose="020F0502020204030204" pitchFamily="34" charset="0"/>
                        </a:rPr>
                        <a:t>Xây </a:t>
                      </a:r>
                      <a:r>
                        <a:rPr lang="vi-VN" sz="2400" b="0" kern="1200" err="1">
                          <a:solidFill>
                            <a:srgbClr val="000404"/>
                          </a:solidFill>
                          <a:effectLst/>
                          <a:latin typeface="Calibri" panose="020F0502020204030204" pitchFamily="34" charset="0"/>
                          <a:ea typeface="+mn-ea"/>
                          <a:cs typeface="Calibri" panose="020F0502020204030204" pitchFamily="34" charset="0"/>
                        </a:rPr>
                        <a:t>dựng</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kết</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nối</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kiến</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thức</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với</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các</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sự</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kiện</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hiện</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tượng</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và</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vấn</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đề</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thực</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tế</a:t>
                      </a:r>
                      <a:r>
                        <a:rPr lang="vi-VN" sz="2400" b="0" kern="1200">
                          <a:solidFill>
                            <a:srgbClr val="000404"/>
                          </a:solidFill>
                          <a:effectLst/>
                          <a:latin typeface="Calibri" panose="020F0502020204030204" pitchFamily="34" charset="0"/>
                          <a:ea typeface="+mn-ea"/>
                          <a:cs typeface="Calibri" panose="020F0502020204030204" pitchFamily="34" charset="0"/>
                        </a:rPr>
                        <a:t>.</a:t>
                      </a:r>
                      <a:endParaRPr lang="en-US" sz="2400" b="0">
                        <a:solidFill>
                          <a:srgbClr val="000404"/>
                        </a:solidFill>
                        <a:latin typeface="Myriad Pro" panose="020B0503030403020204"/>
                        <a:cs typeface="Calibri" panose="020F0502020204030204" pitchFamily="34" charset="0"/>
                      </a:endParaRPr>
                    </a:p>
                  </a:txBody>
                  <a:tcPr/>
                </a:tc>
                <a:tc rowSpan="3">
                  <a:txBody>
                    <a:bodyPr/>
                    <a:lstStyle/>
                    <a:p>
                      <a:pPr marL="342900" indent="-342900">
                        <a:spcBef>
                          <a:spcPts val="1200"/>
                        </a:spcBef>
                        <a:spcAft>
                          <a:spcPts val="1200"/>
                        </a:spcAft>
                        <a:buFont typeface="Wingdings" panose="05000000000000000000" pitchFamily="2" charset="2"/>
                        <a:buChar char="Ø"/>
                      </a:pPr>
                      <a:r>
                        <a:rPr lang="en-US" sz="2400" b="0" err="1">
                          <a:solidFill>
                            <a:srgbClr val="000404"/>
                          </a:solidFill>
                          <a:latin typeface="Myriad Pro" panose="020B0503030403020204"/>
                          <a:cs typeface="Calibri" panose="020F0502020204030204" pitchFamily="34" charset="0"/>
                        </a:rPr>
                        <a:t>Thay</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đổi</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bối</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cảnh</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hình</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thức</a:t>
                      </a:r>
                      <a:r>
                        <a:rPr lang="en-US" sz="2400" b="0">
                          <a:solidFill>
                            <a:srgbClr val="000404"/>
                          </a:solidFill>
                          <a:latin typeface="Myriad Pro" panose="020B0503030403020204"/>
                          <a:cs typeface="Calibri" panose="020F0502020204030204" pitchFamily="34" charset="0"/>
                        </a:rPr>
                        <a:t> học </a:t>
                      </a:r>
                      <a:r>
                        <a:rPr lang="en-US" sz="2400" b="0" err="1">
                          <a:solidFill>
                            <a:srgbClr val="000404"/>
                          </a:solidFill>
                          <a:latin typeface="Myriad Pro" panose="020B0503030403020204"/>
                          <a:cs typeface="Calibri" panose="020F0502020204030204" pitchFamily="34" charset="0"/>
                        </a:rPr>
                        <a:t>mới</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mẻ</a:t>
                      </a:r>
                      <a:endParaRPr lang="en-US" sz="2400" b="0">
                        <a:solidFill>
                          <a:srgbClr val="000404"/>
                        </a:solidFill>
                        <a:latin typeface="Myriad Pro" panose="020B0503030403020204"/>
                        <a:cs typeface="Calibri" panose="020F0502020204030204" pitchFamily="34" charset="0"/>
                      </a:endParaRPr>
                    </a:p>
                    <a:p>
                      <a:pPr marL="342900" indent="-342900">
                        <a:spcBef>
                          <a:spcPts val="1200"/>
                        </a:spcBef>
                        <a:spcAft>
                          <a:spcPts val="1200"/>
                        </a:spcAft>
                        <a:buFont typeface="Wingdings" panose="05000000000000000000" pitchFamily="2" charset="2"/>
                        <a:buChar char="Ø"/>
                      </a:pPr>
                      <a:r>
                        <a:rPr lang="en-US" sz="2400" b="0" err="1">
                          <a:solidFill>
                            <a:srgbClr val="000404"/>
                          </a:solidFill>
                          <a:latin typeface="Myriad Pro" panose="020B0503030403020204"/>
                          <a:cs typeface="Calibri" panose="020F0502020204030204" pitchFamily="34" charset="0"/>
                        </a:rPr>
                        <a:t>Suy</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nghĩ</a:t>
                      </a:r>
                      <a:r>
                        <a:rPr lang="en-US" sz="2400" b="0">
                          <a:solidFill>
                            <a:srgbClr val="000404"/>
                          </a:solidFill>
                          <a:latin typeface="Myriad Pro" panose="020B0503030403020204"/>
                          <a:cs typeface="Calibri" panose="020F0502020204030204" pitchFamily="34" charset="0"/>
                        </a:rPr>
                        <a:t> – </a:t>
                      </a:r>
                      <a:r>
                        <a:rPr lang="en-US" sz="2400" b="0" err="1">
                          <a:solidFill>
                            <a:srgbClr val="000404"/>
                          </a:solidFill>
                          <a:latin typeface="Myriad Pro" panose="020B0503030403020204"/>
                          <a:cs typeface="Calibri" panose="020F0502020204030204" pitchFamily="34" charset="0"/>
                        </a:rPr>
                        <a:t>cặp</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đôi</a:t>
                      </a:r>
                      <a:r>
                        <a:rPr lang="en-US" sz="2400" b="0">
                          <a:solidFill>
                            <a:srgbClr val="000404"/>
                          </a:solidFill>
                          <a:latin typeface="Myriad Pro" panose="020B0503030403020204"/>
                          <a:cs typeface="Calibri" panose="020F0502020204030204" pitchFamily="34" charset="0"/>
                        </a:rPr>
                        <a:t> - chia </a:t>
                      </a:r>
                      <a:r>
                        <a:rPr lang="en-US" sz="2400" b="0" err="1">
                          <a:solidFill>
                            <a:srgbClr val="000404"/>
                          </a:solidFill>
                          <a:latin typeface="Myriad Pro" panose="020B0503030403020204"/>
                          <a:cs typeface="Calibri" panose="020F0502020204030204" pitchFamily="34" charset="0"/>
                        </a:rPr>
                        <a:t>sẻ</a:t>
                      </a:r>
                      <a:endParaRPr lang="en-US" sz="2400" b="0">
                        <a:solidFill>
                          <a:srgbClr val="000404"/>
                        </a:solidFill>
                        <a:latin typeface="Myriad Pro" panose="020B0503030403020204"/>
                        <a:cs typeface="Calibri" panose="020F0502020204030204" pitchFamily="34" charset="0"/>
                      </a:endParaRPr>
                    </a:p>
                    <a:p>
                      <a:pPr marL="342900" indent="-342900">
                        <a:spcBef>
                          <a:spcPts val="1200"/>
                        </a:spcBef>
                        <a:spcAft>
                          <a:spcPts val="1200"/>
                        </a:spcAft>
                        <a:buFont typeface="Wingdings" panose="05000000000000000000" pitchFamily="2" charset="2"/>
                        <a:buChar char="Ø"/>
                      </a:pPr>
                      <a:r>
                        <a:rPr lang="en-US" sz="2400" b="0" err="1">
                          <a:solidFill>
                            <a:srgbClr val="000404"/>
                          </a:solidFill>
                          <a:latin typeface="Myriad Pro" panose="020B0503030403020204"/>
                          <a:cs typeface="Calibri" panose="020F0502020204030204" pitchFamily="34" charset="0"/>
                        </a:rPr>
                        <a:t>Tranh</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luận</a:t>
                      </a:r>
                      <a:endParaRPr lang="en-US" sz="2400" b="0">
                        <a:solidFill>
                          <a:srgbClr val="000404"/>
                        </a:solidFill>
                        <a:latin typeface="Myriad Pro" panose="020B0503030403020204"/>
                        <a:cs typeface="Calibri" panose="020F0502020204030204" pitchFamily="34" charset="0"/>
                      </a:endParaRPr>
                    </a:p>
                    <a:p>
                      <a:pPr marL="342900" indent="-342900">
                        <a:spcBef>
                          <a:spcPts val="1200"/>
                        </a:spcBef>
                        <a:spcAft>
                          <a:spcPts val="1200"/>
                        </a:spcAft>
                        <a:buFont typeface="Wingdings" panose="05000000000000000000" pitchFamily="2" charset="2"/>
                        <a:buChar char="Ø"/>
                      </a:pPr>
                      <a:r>
                        <a:rPr lang="en-US" sz="2400" b="0" err="1">
                          <a:solidFill>
                            <a:srgbClr val="000404"/>
                          </a:solidFill>
                          <a:latin typeface="Myriad Pro" panose="020B0503030403020204"/>
                          <a:cs typeface="Calibri" panose="020F0502020204030204" pitchFamily="34" charset="0"/>
                        </a:rPr>
                        <a:t>Mảnh</a:t>
                      </a:r>
                      <a:r>
                        <a:rPr lang="en-US" sz="2400" b="0">
                          <a:solidFill>
                            <a:srgbClr val="000404"/>
                          </a:solidFill>
                          <a:latin typeface="Myriad Pro" panose="020B0503030403020204"/>
                          <a:cs typeface="Calibri" panose="020F0502020204030204" pitchFamily="34" charset="0"/>
                        </a:rPr>
                        <a:t> </a:t>
                      </a:r>
                      <a:r>
                        <a:rPr lang="en-US" sz="2400" b="0" err="1">
                          <a:solidFill>
                            <a:srgbClr val="000404"/>
                          </a:solidFill>
                          <a:latin typeface="Myriad Pro" panose="020B0503030403020204"/>
                          <a:cs typeface="Calibri" panose="020F0502020204030204" pitchFamily="34" charset="0"/>
                        </a:rPr>
                        <a:t>ghép</a:t>
                      </a:r>
                      <a:endParaRPr lang="en-US" sz="2400" b="0">
                        <a:solidFill>
                          <a:srgbClr val="000404"/>
                        </a:solidFill>
                        <a:latin typeface="Myriad Pro" panose="020B0503030403020204"/>
                        <a:cs typeface="Calibri" panose="020F0502020204030204" pitchFamily="34" charset="0"/>
                      </a:endParaRPr>
                    </a:p>
                    <a:p>
                      <a:pPr marL="342900" indent="-342900">
                        <a:spcBef>
                          <a:spcPts val="1200"/>
                        </a:spcBef>
                        <a:spcAft>
                          <a:spcPts val="1200"/>
                        </a:spcAft>
                        <a:buFont typeface="Wingdings" panose="05000000000000000000" pitchFamily="2" charset="2"/>
                        <a:buChar char="Ø"/>
                      </a:pPr>
                      <a:r>
                        <a:rPr lang="en-US" sz="2400" b="0">
                          <a:solidFill>
                            <a:srgbClr val="000404"/>
                          </a:solidFill>
                          <a:latin typeface="Myriad Pro" panose="020B0503030403020204"/>
                          <a:cs typeface="Calibri" panose="020F0502020204030204" pitchFamily="34" charset="0"/>
                        </a:rPr>
                        <a:t>Ổ bi</a:t>
                      </a:r>
                    </a:p>
                  </a:txBody>
                  <a:tcPr/>
                </a:tc>
                <a:extLst>
                  <a:ext uri="{0D108BD9-81ED-4DB2-BD59-A6C34878D82A}">
                    <a16:rowId xmlns:a16="http://schemas.microsoft.com/office/drawing/2014/main" val="281001978"/>
                  </a:ext>
                </a:extLst>
              </a:tr>
              <a:tr h="1599763">
                <a:tc>
                  <a:txBody>
                    <a:bodyPr/>
                    <a:lstStyle/>
                    <a:p>
                      <a:pPr algn="just"/>
                      <a:r>
                        <a:rPr lang="vi-VN" sz="2400" b="0" kern="1200">
                          <a:solidFill>
                            <a:srgbClr val="000404"/>
                          </a:solidFill>
                          <a:effectLst/>
                          <a:latin typeface="Calibri" panose="020F0502020204030204" pitchFamily="34" charset="0"/>
                          <a:ea typeface="+mn-ea"/>
                          <a:cs typeface="Calibri" panose="020F0502020204030204" pitchFamily="34" charset="0"/>
                        </a:rPr>
                        <a:t>Thay </a:t>
                      </a:r>
                      <a:r>
                        <a:rPr lang="vi-VN" sz="2400" b="0" kern="1200" err="1">
                          <a:solidFill>
                            <a:srgbClr val="000404"/>
                          </a:solidFill>
                          <a:effectLst/>
                          <a:latin typeface="Calibri" panose="020F0502020204030204" pitchFamily="34" charset="0"/>
                          <a:ea typeface="+mn-ea"/>
                          <a:cs typeface="Calibri" panose="020F0502020204030204" pitchFamily="34" charset="0"/>
                        </a:rPr>
                        <a:t>đổi</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bối</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cảnh</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học</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tập</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để</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đổi</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mới</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và</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thú</a:t>
                      </a:r>
                      <a:r>
                        <a:rPr lang="vi-VN" sz="2400" b="0" kern="1200">
                          <a:solidFill>
                            <a:srgbClr val="000404"/>
                          </a:solidFill>
                          <a:effectLst/>
                          <a:latin typeface="Calibri" panose="020F0502020204030204" pitchFamily="34" charset="0"/>
                          <a:ea typeface="+mn-ea"/>
                          <a:cs typeface="Calibri" panose="020F0502020204030204" pitchFamily="34" charset="0"/>
                        </a:rPr>
                        <a:t> </a:t>
                      </a:r>
                      <a:r>
                        <a:rPr lang="vi-VN" sz="2400" b="0" kern="1200" err="1">
                          <a:solidFill>
                            <a:srgbClr val="000404"/>
                          </a:solidFill>
                          <a:effectLst/>
                          <a:latin typeface="Calibri" panose="020F0502020204030204" pitchFamily="34" charset="0"/>
                          <a:ea typeface="+mn-ea"/>
                          <a:cs typeface="Calibri" panose="020F0502020204030204" pitchFamily="34" charset="0"/>
                        </a:rPr>
                        <a:t>vị</a:t>
                      </a:r>
                      <a:r>
                        <a:rPr lang="vi-VN" sz="2400" b="0" kern="1200">
                          <a:solidFill>
                            <a:srgbClr val="000404"/>
                          </a:solidFill>
                          <a:effectLst/>
                          <a:latin typeface="Calibri" panose="020F0502020204030204" pitchFamily="34" charset="0"/>
                          <a:ea typeface="+mn-ea"/>
                          <a:cs typeface="Calibri" panose="020F0502020204030204" pitchFamily="34" charset="0"/>
                        </a:rPr>
                        <a:t> hơn</a:t>
                      </a:r>
                      <a:endParaRPr lang="en-GB" sz="2400" b="0" kern="1200">
                        <a:solidFill>
                          <a:srgbClr val="000404"/>
                        </a:solidFill>
                        <a:effectLst/>
                        <a:latin typeface="Myriad Pro" panose="020B0503030403020204"/>
                        <a:ea typeface="+mn-ea"/>
                        <a:cs typeface="Calibri" panose="020F0502020204030204" pitchFamily="34" charset="0"/>
                      </a:endParaRPr>
                    </a:p>
                  </a:txBody>
                  <a:tcPr/>
                </a:tc>
                <a:tc vMerge="1">
                  <a:txBody>
                    <a:bodyPr/>
                    <a:lstStyle/>
                    <a:p>
                      <a:endParaRPr lang="en-US" sz="24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94669974"/>
                  </a:ext>
                </a:extLst>
              </a:tr>
              <a:tr h="1599763">
                <a:tc>
                  <a:txBody>
                    <a:bodyPr/>
                    <a:lstStyle/>
                    <a:p>
                      <a:pPr algn="just"/>
                      <a:r>
                        <a:rPr lang="en-GB" sz="2400" b="0" kern="1200" dirty="0" err="1">
                          <a:solidFill>
                            <a:schemeClr val="tx1">
                              <a:lumMod val="50000"/>
                            </a:schemeClr>
                          </a:solidFill>
                          <a:effectLst/>
                          <a:latin typeface="Myriad Pro" panose="020B0503030403020204"/>
                          <a:ea typeface="+mn-ea"/>
                          <a:cs typeface="Calibri" panose="020F0502020204030204" pitchFamily="34" charset="0"/>
                        </a:rPr>
                        <a:t>Tổ</a:t>
                      </a:r>
                      <a:r>
                        <a:rPr lang="en-GB" sz="2400" b="0" kern="1200" dirty="0">
                          <a:solidFill>
                            <a:schemeClr val="tx1">
                              <a:lumMod val="50000"/>
                            </a:schemeClr>
                          </a:solidFill>
                          <a:effectLst/>
                          <a:latin typeface="Myriad Pro" panose="020B0503030403020204"/>
                          <a:ea typeface="+mn-ea"/>
                          <a:cs typeface="Calibri" panose="020F0502020204030204" pitchFamily="34" charset="0"/>
                        </a:rPr>
                        <a:t> </a:t>
                      </a:r>
                      <a:r>
                        <a:rPr lang="en-GB" sz="2400" b="0" kern="1200" dirty="0" err="1">
                          <a:solidFill>
                            <a:schemeClr val="tx1">
                              <a:lumMod val="50000"/>
                            </a:schemeClr>
                          </a:solidFill>
                          <a:effectLst/>
                          <a:latin typeface="Myriad Pro" panose="020B0503030403020204"/>
                          <a:ea typeface="+mn-ea"/>
                          <a:cs typeface="Calibri" panose="020F0502020204030204" pitchFamily="34" charset="0"/>
                        </a:rPr>
                        <a:t>chức</a:t>
                      </a:r>
                      <a:r>
                        <a:rPr lang="en-GB" sz="2400" b="0" kern="1200" dirty="0">
                          <a:solidFill>
                            <a:schemeClr val="tx1">
                              <a:lumMod val="50000"/>
                            </a:schemeClr>
                          </a:solidFill>
                          <a:effectLst/>
                          <a:latin typeface="Myriad Pro" panose="020B0503030403020204"/>
                          <a:ea typeface="+mn-ea"/>
                          <a:cs typeface="Calibri" panose="020F0502020204030204" pitchFamily="34" charset="0"/>
                        </a:rPr>
                        <a:t> </a:t>
                      </a:r>
                      <a:r>
                        <a:rPr lang="en-GB" sz="2400" b="0" kern="1200" dirty="0" err="1">
                          <a:solidFill>
                            <a:schemeClr val="tx1">
                              <a:lumMod val="50000"/>
                            </a:schemeClr>
                          </a:solidFill>
                          <a:effectLst/>
                          <a:latin typeface="Myriad Pro" panose="020B0503030403020204"/>
                          <a:ea typeface="+mn-ea"/>
                          <a:cs typeface="Calibri" panose="020F0502020204030204" pitchFamily="34" charset="0"/>
                        </a:rPr>
                        <a:t>làm</a:t>
                      </a:r>
                      <a:r>
                        <a:rPr lang="en-GB" sz="2400" b="0" kern="1200" dirty="0">
                          <a:solidFill>
                            <a:schemeClr val="tx1">
                              <a:lumMod val="50000"/>
                            </a:schemeClr>
                          </a:solidFill>
                          <a:effectLst/>
                          <a:latin typeface="Myriad Pro" panose="020B0503030403020204"/>
                          <a:ea typeface="+mn-ea"/>
                          <a:cs typeface="Calibri" panose="020F0502020204030204" pitchFamily="34" charset="0"/>
                        </a:rPr>
                        <a:t> </a:t>
                      </a:r>
                      <a:r>
                        <a:rPr lang="en-GB" sz="2400" b="0" kern="1200" dirty="0" err="1">
                          <a:solidFill>
                            <a:schemeClr val="tx1">
                              <a:lumMod val="50000"/>
                            </a:schemeClr>
                          </a:solidFill>
                          <a:effectLst/>
                          <a:latin typeface="Myriad Pro" panose="020B0503030403020204"/>
                          <a:ea typeface="+mn-ea"/>
                          <a:cs typeface="Calibri" panose="020F0502020204030204" pitchFamily="34" charset="0"/>
                        </a:rPr>
                        <a:t>việc</a:t>
                      </a:r>
                      <a:r>
                        <a:rPr lang="en-GB" sz="2400" b="0" kern="1200" dirty="0">
                          <a:solidFill>
                            <a:schemeClr val="tx1">
                              <a:lumMod val="50000"/>
                            </a:schemeClr>
                          </a:solidFill>
                          <a:effectLst/>
                          <a:latin typeface="Myriad Pro" panose="020B0503030403020204"/>
                          <a:ea typeface="+mn-ea"/>
                          <a:cs typeface="Calibri" panose="020F0502020204030204" pitchFamily="34" charset="0"/>
                        </a:rPr>
                        <a:t> </a:t>
                      </a:r>
                      <a:r>
                        <a:rPr lang="en-GB" sz="2400" b="0" kern="1200" dirty="0" err="1">
                          <a:solidFill>
                            <a:schemeClr val="tx1">
                              <a:lumMod val="50000"/>
                            </a:schemeClr>
                          </a:solidFill>
                          <a:effectLst/>
                          <a:latin typeface="Myriad Pro" panose="020B0503030403020204"/>
                          <a:ea typeface="+mn-ea"/>
                          <a:cs typeface="Calibri" panose="020F0502020204030204" pitchFamily="34" charset="0"/>
                        </a:rPr>
                        <a:t>nhóm</a:t>
                      </a:r>
                      <a:r>
                        <a:rPr lang="en-GB" sz="2400" b="0" kern="1200" dirty="0">
                          <a:solidFill>
                            <a:schemeClr val="tx1">
                              <a:lumMod val="50000"/>
                            </a:schemeClr>
                          </a:solidFill>
                          <a:effectLst/>
                          <a:latin typeface="Myriad Pro" panose="020B0503030403020204"/>
                          <a:ea typeface="+mn-ea"/>
                          <a:cs typeface="Calibri" panose="020F0502020204030204" pitchFamily="34" charset="0"/>
                        </a:rPr>
                        <a:t> </a:t>
                      </a:r>
                      <a:r>
                        <a:rPr lang="en-GB" sz="2400" b="0" kern="1200" dirty="0" err="1">
                          <a:solidFill>
                            <a:schemeClr val="tx1">
                              <a:lumMod val="50000"/>
                            </a:schemeClr>
                          </a:solidFill>
                          <a:effectLst/>
                          <a:latin typeface="Myriad Pro" panose="020B0503030403020204"/>
                          <a:ea typeface="+mn-ea"/>
                          <a:cs typeface="Calibri" panose="020F0502020204030204" pitchFamily="34" charset="0"/>
                        </a:rPr>
                        <a:t>cho</a:t>
                      </a:r>
                      <a:r>
                        <a:rPr lang="en-GB" sz="2400" b="0" kern="1200" dirty="0">
                          <a:solidFill>
                            <a:schemeClr val="tx1">
                              <a:lumMod val="50000"/>
                            </a:schemeClr>
                          </a:solidFill>
                          <a:effectLst/>
                          <a:latin typeface="Myriad Pro" panose="020B0503030403020204"/>
                          <a:ea typeface="+mn-ea"/>
                          <a:cs typeface="Calibri" panose="020F0502020204030204" pitchFamily="34" charset="0"/>
                        </a:rPr>
                        <a:t> </a:t>
                      </a:r>
                      <a:r>
                        <a:rPr lang="en-GB" sz="2400" b="0" kern="1200" dirty="0" err="1">
                          <a:solidFill>
                            <a:schemeClr val="tx1">
                              <a:lumMod val="50000"/>
                            </a:schemeClr>
                          </a:solidFill>
                          <a:effectLst/>
                          <a:latin typeface="Myriad Pro" panose="020B0503030403020204"/>
                          <a:ea typeface="+mn-ea"/>
                          <a:cs typeface="Calibri" panose="020F0502020204030204" pitchFamily="34" charset="0"/>
                        </a:rPr>
                        <a:t>học</a:t>
                      </a:r>
                      <a:r>
                        <a:rPr lang="en-GB" sz="2400" b="0" kern="1200" dirty="0">
                          <a:solidFill>
                            <a:schemeClr val="tx1">
                              <a:lumMod val="50000"/>
                            </a:schemeClr>
                          </a:solidFill>
                          <a:effectLst/>
                          <a:latin typeface="Myriad Pro" panose="020B0503030403020204"/>
                          <a:ea typeface="+mn-ea"/>
                          <a:cs typeface="Calibri" panose="020F0502020204030204" pitchFamily="34" charset="0"/>
                        </a:rPr>
                        <a:t> </a:t>
                      </a:r>
                      <a:r>
                        <a:rPr lang="en-GB" sz="2400" b="0" kern="1200" dirty="0" err="1">
                          <a:solidFill>
                            <a:schemeClr val="tx1">
                              <a:lumMod val="50000"/>
                            </a:schemeClr>
                          </a:solidFill>
                          <a:effectLst/>
                          <a:latin typeface="Myriad Pro" panose="020B0503030403020204"/>
                          <a:ea typeface="+mn-ea"/>
                          <a:cs typeface="Calibri" panose="020F0502020204030204" pitchFamily="34" charset="0"/>
                        </a:rPr>
                        <a:t>sinh</a:t>
                      </a:r>
                      <a:endParaRPr lang="en-US" sz="2400" b="0" dirty="0">
                        <a:solidFill>
                          <a:schemeClr val="tx1">
                            <a:lumMod val="50000"/>
                          </a:schemeClr>
                        </a:solidFill>
                        <a:latin typeface="Myriad Pro" panose="020B0503030403020204"/>
                        <a:cs typeface="Calibri" panose="020F0502020204030204" pitchFamily="34" charset="0"/>
                      </a:endParaRPr>
                    </a:p>
                  </a:txBody>
                  <a:tcPr/>
                </a:tc>
                <a:tc vMerge="1">
                  <a:txBody>
                    <a:bodyPr/>
                    <a:lstStyle/>
                    <a:p>
                      <a:endParaRPr lang="en-US" sz="24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44155568"/>
                  </a:ext>
                </a:extLst>
              </a:tr>
            </a:tbl>
          </a:graphicData>
        </a:graphic>
      </p:graphicFrame>
      <p:pic>
        <p:nvPicPr>
          <p:cNvPr id="8" name="Picture 7" descr="A group of people in costume&#10;&#10;Description automatically generated with low confidence">
            <a:extLst>
              <a:ext uri="{FF2B5EF4-FFF2-40B4-BE49-F238E27FC236}">
                <a16:creationId xmlns:a16="http://schemas.microsoft.com/office/drawing/2014/main" id="{D59990CF-82E3-4005-B334-A938EB6849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085" t="14485" r="18843"/>
          <a:stretch/>
        </p:blipFill>
        <p:spPr>
          <a:xfrm>
            <a:off x="9577295" y="3586983"/>
            <a:ext cx="2614705" cy="3733083"/>
          </a:xfrm>
          <a:prstGeom prst="rect">
            <a:avLst/>
          </a:prstGeom>
        </p:spPr>
      </p:pic>
      <p:sp>
        <p:nvSpPr>
          <p:cNvPr id="9" name="Subtitle 1">
            <a:extLst>
              <a:ext uri="{FF2B5EF4-FFF2-40B4-BE49-F238E27FC236}">
                <a16:creationId xmlns:a16="http://schemas.microsoft.com/office/drawing/2014/main" id="{2B0DEA42-7851-4FDA-BA0B-5F8A695D9137}"/>
              </a:ext>
            </a:extLst>
          </p:cNvPr>
          <p:cNvSpPr txBox="1">
            <a:spLocks/>
          </p:cNvSpPr>
          <p:nvPr/>
        </p:nvSpPr>
        <p:spPr>
          <a:xfrm>
            <a:off x="-720437" y="69273"/>
            <a:ext cx="11720146" cy="974375"/>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0" i="1" kern="1200">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485"/>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rgbClr val="A8AF2D"/>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PP, KT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endParaRPr lang="en-US" sz="3200" b="1" dirty="0">
              <a:latin typeface="Times New Roman" panose="02020603050405020304" pitchFamily="18" charset="0"/>
              <a:cs typeface="Times New Roman" panose="02020603050405020304" pitchFamily="18" charset="0"/>
            </a:endParaRPr>
          </a:p>
          <a:p>
            <a:pPr algn="ctr"/>
            <a:r>
              <a:rPr lang="en-GB" sz="3200" b="1" dirty="0" err="1">
                <a:latin typeface="Times New Roman" panose="02020603050405020304" pitchFamily="18" charset="0"/>
                <a:cs typeface="Times New Roman" panose="02020603050405020304" pitchFamily="18" charset="0"/>
              </a:rPr>
              <a:t>để</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đảm</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bảo</a:t>
            </a:r>
            <a:r>
              <a:rPr lang="en-GB" sz="3200" b="1" dirty="0">
                <a:latin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Droid Serif" panose="02020600060500020200" pitchFamily="18" charset="0"/>
                <a:cs typeface="Droid Serif" panose="02020600060500020200" pitchFamily="18" charset="0"/>
              </a:rPr>
              <a:t>tăng </a:t>
            </a:r>
            <a:r>
              <a:rPr kumimoji="0" lang="vi-VN" sz="3200" b="1" i="1" u="none" strike="noStrike" kern="1200" cap="none" spc="0" normalizeH="0" baseline="0" noProof="0" dirty="0">
                <a:ln>
                  <a:noFill/>
                </a:ln>
                <a:effectLst>
                  <a:outerShdw blurRad="38100" dist="38100" dir="2700000" algn="tl">
                    <a:srgbClr val="000000">
                      <a:alpha val="43137"/>
                    </a:srgbClr>
                  </a:outerShdw>
                </a:effectLst>
                <a:uLnTx/>
                <a:uFillTx/>
                <a:latin typeface="+mj-lt"/>
                <a:ea typeface="Droid Serif" panose="02020600060500020200" pitchFamily="18" charset="0"/>
                <a:cs typeface="Droid Serif" panose="02020600060500020200" pitchFamily="18" charset="0"/>
              </a:rPr>
              <a:t>cường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Droid Serif" panose="02020600060500020200" pitchFamily="18" charset="0"/>
                <a:cs typeface="Droid Serif" panose="02020600060500020200" pitchFamily="18" charset="0"/>
              </a:rPr>
              <a:t>tương tác xã hội </a:t>
            </a:r>
            <a:r>
              <a:rPr kumimoji="0" lang="vi-VN" sz="3200" b="1" i="1" u="none" strike="noStrike" kern="1200" cap="none" spc="0" normalizeH="0" baseline="0" noProof="0" dirty="0">
                <a:ln>
                  <a:noFill/>
                </a:ln>
                <a:effectLst>
                  <a:outerShdw blurRad="38100" dist="38100" dir="2700000" algn="tl">
                    <a:srgbClr val="000000">
                      <a:alpha val="43137"/>
                    </a:srgbClr>
                  </a:outerShdw>
                </a:effectLst>
                <a:uLnTx/>
                <a:uFillTx/>
                <a:latin typeface="+mj-lt"/>
                <a:ea typeface="Droid Serif" panose="02020600060500020200" pitchFamily="18" charset="0"/>
                <a:cs typeface="Droid Serif" panose="02020600060500020200" pitchFamily="18" charset="0"/>
              </a:rPr>
              <a:t>của </a:t>
            </a:r>
            <a:r>
              <a:rPr kumimoji="0" lang="vi-VN" sz="3200" b="1" i="1"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Droid Serif" panose="02020600060500020200" pitchFamily="18" charset="0"/>
                <a:cs typeface="Droid Serif" panose="02020600060500020200" pitchFamily="18" charset="0"/>
              </a:rPr>
              <a:t>hs</a:t>
            </a:r>
            <a:r>
              <a:rPr kumimoji="0" lang="en-US" sz="3200" b="1" i="1"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Droid Serif" panose="02020600060500020200" pitchFamily="18" charset="0"/>
                <a:cs typeface="Droid Serif" panose="02020600060500020200" pitchFamily="18" charset="0"/>
              </a:rPr>
              <a:t>.</a:t>
            </a:r>
            <a:endParaRPr kumimoji="0" lang="vi-VN" sz="3200" b="1" i="1" u="none" strike="noStrike" kern="1200" cap="none" spc="0" normalizeH="0" baseline="0" noProof="0" dirty="0">
              <a:ln>
                <a:noFill/>
              </a:ln>
              <a:effectLst>
                <a:outerShdw blurRad="38100" dist="38100" dir="2700000" algn="tl">
                  <a:srgbClr val="000000">
                    <a:alpha val="43137"/>
                  </a:srgbClr>
                </a:outerShdw>
              </a:effectLst>
              <a:uLnTx/>
              <a:uFillTx/>
              <a:latin typeface="+mj-lt"/>
              <a:ea typeface="Droid Serif" panose="02020600060500020200" pitchFamily="18" charset="0"/>
              <a:cs typeface="Droid Serif" panose="02020600060500020200" pitchFamily="18" charset="0"/>
            </a:endParaRPr>
          </a:p>
        </p:txBody>
      </p:sp>
    </p:spTree>
    <p:extLst>
      <p:ext uri="{BB962C8B-B14F-4D97-AF65-F5344CB8AC3E}">
        <p14:creationId xmlns:p14="http://schemas.microsoft.com/office/powerpoint/2010/main" val="38438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extLst>
              <p:ext uri="{D42A27DB-BD31-4B8C-83A1-F6EECF244321}">
                <p14:modId xmlns:p14="http://schemas.microsoft.com/office/powerpoint/2010/main" val="1979616204"/>
              </p:ext>
            </p:extLst>
          </p:nvPr>
        </p:nvGraphicFramePr>
        <p:xfrm>
          <a:off x="0" y="1143000"/>
          <a:ext cx="12192000" cy="6295832"/>
        </p:xfrm>
        <a:graphic>
          <a:graphicData uri="http://schemas.openxmlformats.org/drawingml/2006/table">
            <a:tbl>
              <a:tblPr firstRow="1" bandRow="1">
                <a:tableStyleId>{5C22544A-7EE6-4342-B048-85BDC9FD1C3A}</a:tableStyleId>
              </a:tblPr>
              <a:tblGrid>
                <a:gridCol w="7299158">
                  <a:extLst>
                    <a:ext uri="{9D8B030D-6E8A-4147-A177-3AD203B41FA5}">
                      <a16:colId xmlns:a16="http://schemas.microsoft.com/office/drawing/2014/main" val="3933389322"/>
                    </a:ext>
                  </a:extLst>
                </a:gridCol>
                <a:gridCol w="4892842">
                  <a:extLst>
                    <a:ext uri="{9D8B030D-6E8A-4147-A177-3AD203B41FA5}">
                      <a16:colId xmlns:a16="http://schemas.microsoft.com/office/drawing/2014/main" val="1744492476"/>
                    </a:ext>
                  </a:extLst>
                </a:gridCol>
              </a:tblGrid>
              <a:tr h="839912">
                <a:tc>
                  <a:txBody>
                    <a:bodyPr/>
                    <a:lstStyle/>
                    <a:p>
                      <a:pPr algn="ct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PP, KT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5449989"/>
                  </a:ext>
                </a:extLst>
              </a:tr>
              <a:tr h="198509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kern="1200" err="1">
                          <a:solidFill>
                            <a:srgbClr val="000404"/>
                          </a:solidFill>
                          <a:effectLst/>
                          <a:latin typeface="Times New Roman" panose="02020603050405020304" pitchFamily="18" charset="0"/>
                          <a:ea typeface="+mn-ea"/>
                          <a:cs typeface="Times New Roman" panose="02020603050405020304" pitchFamily="18" charset="0"/>
                        </a:rPr>
                        <a:t>Tạo</a:t>
                      </a:r>
                      <a:r>
                        <a:rPr lang="vi-VN" sz="3200" b="0" kern="1200">
                          <a:solidFill>
                            <a:srgbClr val="000404"/>
                          </a:solidFill>
                          <a:effectLst/>
                          <a:latin typeface="Times New Roman" panose="02020603050405020304" pitchFamily="18" charset="0"/>
                          <a:ea typeface="+mn-ea"/>
                          <a:cs typeface="Times New Roman" panose="02020603050405020304" pitchFamily="18" charset="0"/>
                        </a:rPr>
                        <a:t> cơ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hội</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và</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khuyến</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khích</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học</a:t>
                      </a:r>
                      <a:r>
                        <a:rPr lang="vi-VN" sz="3200" b="0" kern="1200">
                          <a:solidFill>
                            <a:srgbClr val="000404"/>
                          </a:solidFill>
                          <a:effectLst/>
                          <a:latin typeface="Times New Roman" panose="02020603050405020304" pitchFamily="18" charset="0"/>
                          <a:ea typeface="+mn-ea"/>
                          <a:cs typeface="Times New Roman" panose="02020603050405020304" pitchFamily="18" charset="0"/>
                        </a:rPr>
                        <a:t> sinh đưa ra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giải</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pháp</a:t>
                      </a:r>
                      <a:r>
                        <a:rPr lang="vi-VN" sz="3200" b="0" kern="1200">
                          <a:solidFill>
                            <a:srgbClr val="000404"/>
                          </a:solidFill>
                          <a:effectLst/>
                          <a:latin typeface="Times New Roman" panose="02020603050405020304" pitchFamily="18" charset="0"/>
                          <a:ea typeface="+mn-ea"/>
                          <a:cs typeface="Times New Roman" panose="02020603050405020304" pitchFamily="18" charset="0"/>
                        </a:rPr>
                        <a:t>, nghiên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cứu</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thử</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nghiệm</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nhiều</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lần</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để</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tìm</a:t>
                      </a:r>
                      <a:r>
                        <a:rPr lang="vi-VN" sz="3200" b="0" kern="1200">
                          <a:solidFill>
                            <a:srgbClr val="000404"/>
                          </a:solidFill>
                          <a:effectLst/>
                          <a:latin typeface="Times New Roman" panose="02020603050405020304" pitchFamily="18" charset="0"/>
                          <a:ea typeface="+mn-ea"/>
                          <a:cs typeface="Times New Roman" panose="02020603050405020304" pitchFamily="18" charset="0"/>
                        </a:rPr>
                        <a:t> ra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giải</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pháp</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sáng</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tạo</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và</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khám</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phá</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bài</a:t>
                      </a:r>
                      <a:r>
                        <a:rPr lang="vi-VN" sz="3200" b="0" kern="120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err="1">
                          <a:solidFill>
                            <a:srgbClr val="000404"/>
                          </a:solidFill>
                          <a:effectLst/>
                          <a:latin typeface="Times New Roman" panose="02020603050405020304" pitchFamily="18" charset="0"/>
                          <a:ea typeface="+mn-ea"/>
                          <a:cs typeface="Times New Roman" panose="02020603050405020304" pitchFamily="18" charset="0"/>
                        </a:rPr>
                        <a:t>học</a:t>
                      </a:r>
                      <a:r>
                        <a:rPr lang="vi-VN" sz="3200" b="0" kern="1200">
                          <a:solidFill>
                            <a:srgbClr val="000404"/>
                          </a:solidFill>
                          <a:effectLst/>
                          <a:latin typeface="Times New Roman" panose="02020603050405020304" pitchFamily="18" charset="0"/>
                          <a:ea typeface="+mn-ea"/>
                          <a:cs typeface="Times New Roman" panose="02020603050405020304" pitchFamily="18" charset="0"/>
                        </a:rPr>
                        <a:t>.</a:t>
                      </a:r>
                      <a:endParaRPr lang="en-US" sz="3200" b="0">
                        <a:solidFill>
                          <a:srgbClr val="000404"/>
                        </a:solidFill>
                        <a:latin typeface="Times New Roman" panose="02020603050405020304" pitchFamily="18" charset="0"/>
                        <a:cs typeface="Times New Roman" panose="02020603050405020304" pitchFamily="18" charset="0"/>
                      </a:endParaRPr>
                    </a:p>
                  </a:txBody>
                  <a:tcPr/>
                </a:tc>
                <a:tc rowSpan="3">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nl-NL" sz="3200" b="0" kern="1200" dirty="0">
                          <a:solidFill>
                            <a:srgbClr val="000404"/>
                          </a:solidFill>
                          <a:effectLst/>
                          <a:latin typeface="Times New Roman" panose="02020603050405020304" pitchFamily="18" charset="0"/>
                          <a:ea typeface="+mn-ea"/>
                          <a:cs typeface="Times New Roman" panose="02020603050405020304" pitchFamily="18" charset="0"/>
                        </a:rPr>
                        <a:t>Thiết kế nhiệm vụ có nhiều phương án giải quyết, đòi hỏi hs có nhiều cơ hội thử nghiệm các phương án;</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nl-NL" sz="3200" b="0" kern="1200" dirty="0">
                          <a:solidFill>
                            <a:srgbClr val="000404"/>
                          </a:solidFill>
                          <a:effectLst/>
                          <a:latin typeface="Times New Roman" panose="02020603050405020304" pitchFamily="18" charset="0"/>
                          <a:ea typeface="+mn-ea"/>
                          <a:cs typeface="Times New Roman" panose="02020603050405020304" pitchFamily="18" charset="0"/>
                        </a:rPr>
                        <a:t>Chuỗi các nhiệm vụ, câu hỏi, tình huống có vấn đề, đòi hỏi hs đặt ra  nhiều giả thuyết;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nl-NL" sz="3200" b="0" kern="1200" dirty="0">
                          <a:solidFill>
                            <a:srgbClr val="000404"/>
                          </a:solidFill>
                          <a:effectLst/>
                          <a:latin typeface="Times New Roman" panose="02020603050405020304" pitchFamily="18" charset="0"/>
                          <a:ea typeface="+mn-ea"/>
                          <a:cs typeface="Times New Roman" panose="02020603050405020304" pitchFamily="18" charset="0"/>
                        </a:rPr>
                        <a:t>Chia sẻ cùng bạn.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3200" dirty="0">
                        <a:solidFill>
                          <a:srgbClr val="00040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001978"/>
                  </a:ext>
                </a:extLst>
              </a:tr>
              <a:tr h="1443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Thiết</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kế</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hoạt</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động</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tập</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với</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nhiệm</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vụ</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câu</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hỏi</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và</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vấn</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đề</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cần</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giải</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000404"/>
                          </a:solidFill>
                          <a:effectLst/>
                          <a:latin typeface="Times New Roman" panose="02020603050405020304" pitchFamily="18" charset="0"/>
                          <a:ea typeface="+mn-ea"/>
                          <a:cs typeface="Times New Roman" panose="02020603050405020304" pitchFamily="18" charset="0"/>
                        </a:rPr>
                        <a:t>quyết</a:t>
                      </a:r>
                      <a:r>
                        <a:rPr lang="en-US" sz="32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32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a:p>
                  </a:txBody>
                  <a:tcPr/>
                </a:tc>
                <a:extLst>
                  <a:ext uri="{0D108BD9-81ED-4DB2-BD59-A6C34878D82A}">
                    <a16:rowId xmlns:a16="http://schemas.microsoft.com/office/drawing/2014/main" val="1394669974"/>
                  </a:ext>
                </a:extLst>
              </a:tr>
              <a:tr h="1443104">
                <a:tc>
                  <a:txBody>
                    <a:bodyPr/>
                    <a:lstStyle/>
                    <a:p>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Khuyến</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khích</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năng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lực</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tư duy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của</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sinh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bằng</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cách</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đặt</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câu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hỏi</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sau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mỗi</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hoạt</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động</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3200" b="0" kern="1200" dirty="0" err="1">
                          <a:solidFill>
                            <a:srgbClr val="000404"/>
                          </a:solidFill>
                          <a:effectLst/>
                          <a:latin typeface="Times New Roman" panose="02020603050405020304" pitchFamily="18" charset="0"/>
                          <a:ea typeface="+mn-ea"/>
                          <a:cs typeface="Times New Roman" panose="02020603050405020304" pitchFamily="18" charset="0"/>
                        </a:rPr>
                        <a:t>tập</a:t>
                      </a:r>
                      <a:r>
                        <a:rPr lang="vi-VN" sz="32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32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a:p>
                  </a:txBody>
                  <a:tcPr/>
                </a:tc>
                <a:extLst>
                  <a:ext uri="{0D108BD9-81ED-4DB2-BD59-A6C34878D82A}">
                    <a16:rowId xmlns:a16="http://schemas.microsoft.com/office/drawing/2014/main" val="2544155568"/>
                  </a:ext>
                </a:extLst>
              </a:tr>
            </a:tbl>
          </a:graphicData>
        </a:graphic>
      </p:graphicFrame>
      <p:pic>
        <p:nvPicPr>
          <p:cNvPr id="6" name="Picture 5" descr="A picture containing toy, doll&#10;&#10;Description automatically generated">
            <a:extLst>
              <a:ext uri="{FF2B5EF4-FFF2-40B4-BE49-F238E27FC236}">
                <a16:creationId xmlns:a16="http://schemas.microsoft.com/office/drawing/2014/main" id="{38949DC0-7455-4212-AAA8-E9C9F814F34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758" y="1143000"/>
            <a:ext cx="959381" cy="809646"/>
          </a:xfrm>
          <a:prstGeom prst="rect">
            <a:avLst/>
          </a:prstGeom>
        </p:spPr>
      </p:pic>
      <p:sp>
        <p:nvSpPr>
          <p:cNvPr id="11" name="Subtitle 1">
            <a:extLst>
              <a:ext uri="{FF2B5EF4-FFF2-40B4-BE49-F238E27FC236}">
                <a16:creationId xmlns:a16="http://schemas.microsoft.com/office/drawing/2014/main" id="{67171848-9025-4841-98AD-AB4A29EA8F24}"/>
              </a:ext>
            </a:extLst>
          </p:cNvPr>
          <p:cNvSpPr txBox="1">
            <a:spLocks/>
          </p:cNvSpPr>
          <p:nvPr/>
        </p:nvSpPr>
        <p:spPr>
          <a:xfrm>
            <a:off x="0" y="0"/>
            <a:ext cx="11720146" cy="974375"/>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0" i="1" kern="1200">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485"/>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rgbClr val="A8AF2D"/>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PP, KT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endParaRPr lang="en-US" sz="3200" b="1" dirty="0">
              <a:latin typeface="Times New Roman" panose="02020603050405020304" pitchFamily="18" charset="0"/>
              <a:cs typeface="Times New Roman" panose="02020603050405020304" pitchFamily="18" charset="0"/>
            </a:endParaRPr>
          </a:p>
          <a:p>
            <a:pPr algn="ctr"/>
            <a:r>
              <a:rPr kumimoji="0" lang="vi-VN" sz="3200" b="1" i="1"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để </a:t>
            </a:r>
            <a:r>
              <a:rPr kumimoji="0" lang="vi-VN" sz="3200" b="1" i="1"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tạo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nhiều cơ hội thử </a:t>
            </a:r>
            <a:r>
              <a:rPr kumimoji="0" lang="vi-VN" sz="32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nghiệm</a:t>
            </a:r>
            <a:r>
              <a:rPr lang="en-US" sz="3200" dirty="0">
                <a:solidFill>
                  <a:prstClr val="white"/>
                </a:solidFill>
                <a:latin typeface="Times New Roman" panose="02020603050405020304" pitchFamily="18" charset="0"/>
                <a:cs typeface="Times New Roman" panose="02020603050405020304" pitchFamily="18" charset="0"/>
              </a:rPr>
              <a:t>.</a:t>
            </a:r>
            <a:endParaRPr kumimoji="0" lang="vi-VN" sz="3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177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extLst>
              <p:ext uri="{D42A27DB-BD31-4B8C-83A1-F6EECF244321}">
                <p14:modId xmlns:p14="http://schemas.microsoft.com/office/powerpoint/2010/main" val="3118188362"/>
              </p:ext>
            </p:extLst>
          </p:nvPr>
        </p:nvGraphicFramePr>
        <p:xfrm>
          <a:off x="0" y="1200590"/>
          <a:ext cx="12192000" cy="6122938"/>
        </p:xfrm>
        <a:graphic>
          <a:graphicData uri="http://schemas.openxmlformats.org/drawingml/2006/table">
            <a:tbl>
              <a:tblPr firstRow="1" bandRow="1">
                <a:tableStyleId>{5C22544A-7EE6-4342-B048-85BDC9FD1C3A}</a:tableStyleId>
              </a:tblPr>
              <a:tblGrid>
                <a:gridCol w="7652084">
                  <a:extLst>
                    <a:ext uri="{9D8B030D-6E8A-4147-A177-3AD203B41FA5}">
                      <a16:colId xmlns:a16="http://schemas.microsoft.com/office/drawing/2014/main" val="3933389322"/>
                    </a:ext>
                  </a:extLst>
                </a:gridCol>
                <a:gridCol w="4539916">
                  <a:extLst>
                    <a:ext uri="{9D8B030D-6E8A-4147-A177-3AD203B41FA5}">
                      <a16:colId xmlns:a16="http://schemas.microsoft.com/office/drawing/2014/main" val="1744492476"/>
                    </a:ext>
                  </a:extLst>
                </a:gridCol>
              </a:tblGrid>
              <a:tr h="1088951">
                <a:tc>
                  <a:txBody>
                    <a:bodyPr/>
                    <a:lstStyle/>
                    <a:p>
                      <a:pPr algn="ct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err="1">
                          <a:latin typeface="Times New Roman" panose="02020603050405020304" pitchFamily="18" charset="0"/>
                          <a:cs typeface="Times New Roman" panose="02020603050405020304" pitchFamily="18" charset="0"/>
                        </a:rPr>
                        <a:t>Các</a:t>
                      </a:r>
                      <a:r>
                        <a:rPr lang="en-US" sz="3200">
                          <a:latin typeface="Times New Roman" panose="02020603050405020304" pitchFamily="18" charset="0"/>
                          <a:cs typeface="Times New Roman" panose="02020603050405020304" pitchFamily="18" charset="0"/>
                        </a:rPr>
                        <a:t> pp/ </a:t>
                      </a:r>
                      <a:r>
                        <a:rPr lang="en-US" sz="3200" err="1">
                          <a:latin typeface="Times New Roman" panose="02020603050405020304" pitchFamily="18" charset="0"/>
                          <a:cs typeface="Times New Roman" panose="02020603050405020304" pitchFamily="18" charset="0"/>
                        </a:rPr>
                        <a:t>kỹ</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thuật</a:t>
                      </a:r>
                      <a:r>
                        <a:rPr lang="en-US" sz="3200">
                          <a:latin typeface="Times New Roman" panose="02020603050405020304" pitchFamily="18" charset="0"/>
                          <a:cs typeface="Times New Roman" panose="02020603050405020304" pitchFamily="18" charset="0"/>
                        </a:rPr>
                        <a:t> </a:t>
                      </a:r>
                    </a:p>
                    <a:p>
                      <a:pPr algn="ctr"/>
                      <a:r>
                        <a:rPr lang="en-US" sz="3200" err="1">
                          <a:latin typeface="Times New Roman" panose="02020603050405020304" pitchFamily="18" charset="0"/>
                          <a:cs typeface="Times New Roman" panose="02020603050405020304" pitchFamily="18" charset="0"/>
                        </a:rPr>
                        <a:t>có</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thể</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áp</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dụng</a:t>
                      </a: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5449989"/>
                  </a:ext>
                </a:extLst>
              </a:tr>
              <a:tr h="1741018">
                <a:tc>
                  <a:txBody>
                    <a:bodyPr/>
                    <a:lstStyle/>
                    <a:p>
                      <a:r>
                        <a:rPr lang="vi-VN" sz="3200" b="0" kern="1200" dirty="0">
                          <a:solidFill>
                            <a:srgbClr val="000404"/>
                          </a:solidFill>
                          <a:effectLst/>
                          <a:latin typeface="Times New Roman" panose="02020603050405020304" pitchFamily="18" charset="0"/>
                          <a:ea typeface="+mn-ea"/>
                          <a:cs typeface="Times New Roman" panose="02020603050405020304" pitchFamily="18" charset="0"/>
                        </a:rPr>
                        <a:t>Để làm cho các hoạt động trở nên thú vị hơn, đặt câu hỏi khó, thử thách và cung cấp tài liệu để kích thích sự tò mò của trẻ.</a:t>
                      </a:r>
                      <a:endParaRPr lang="en-US" sz="3200" b="0" dirty="0">
                        <a:solidFill>
                          <a:srgbClr val="000404"/>
                        </a:solidFill>
                        <a:latin typeface="Times New Roman" panose="02020603050405020304" pitchFamily="18" charset="0"/>
                        <a:cs typeface="Times New Roman" panose="02020603050405020304" pitchFamily="18" charset="0"/>
                      </a:endParaRPr>
                    </a:p>
                  </a:txBody>
                  <a:tcPr/>
                </a:tc>
                <a:tc rowSpan="3">
                  <a:txBody>
                    <a:bodyPr/>
                    <a:lstStyle/>
                    <a:p>
                      <a:pPr marL="342900" indent="-342900">
                        <a:spcBef>
                          <a:spcPts val="1200"/>
                        </a:spcBef>
                        <a:spcAft>
                          <a:spcPts val="1200"/>
                        </a:spcAft>
                        <a:buFont typeface="Wingdings" panose="05000000000000000000" pitchFamily="2" charset="2"/>
                        <a:buChar char="Ø"/>
                      </a:pPr>
                      <a:r>
                        <a:rPr lang="en-US" sz="3200" b="0" err="1">
                          <a:solidFill>
                            <a:srgbClr val="000404"/>
                          </a:solidFill>
                          <a:latin typeface="Times New Roman" panose="02020603050405020304" pitchFamily="18" charset="0"/>
                          <a:cs typeface="Times New Roman" panose="02020603050405020304" pitchFamily="18" charset="0"/>
                        </a:rPr>
                        <a:t>Hoạt</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động</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nên</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mới</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lạ</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sử</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dụng</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nguyên</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vật</a:t>
                      </a:r>
                      <a:r>
                        <a:rPr lang="en-US" sz="3200" b="0">
                          <a:solidFill>
                            <a:srgbClr val="000404"/>
                          </a:solidFill>
                          <a:latin typeface="Times New Roman" panose="02020603050405020304" pitchFamily="18" charset="0"/>
                          <a:cs typeface="Times New Roman" panose="02020603050405020304" pitchFamily="18" charset="0"/>
                        </a:rPr>
                        <a:t> liệu </a:t>
                      </a:r>
                      <a:r>
                        <a:rPr lang="en-US" sz="3200" b="0" err="1">
                          <a:solidFill>
                            <a:srgbClr val="000404"/>
                          </a:solidFill>
                          <a:latin typeface="Times New Roman" panose="02020603050405020304" pitchFamily="18" charset="0"/>
                          <a:cs typeface="Times New Roman" panose="02020603050405020304" pitchFamily="18" charset="0"/>
                        </a:rPr>
                        <a:t>hấp</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dẫn</a:t>
                      </a:r>
                      <a:endParaRPr lang="en-US" sz="3200" b="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3200" b="0" err="1">
                          <a:solidFill>
                            <a:srgbClr val="000404"/>
                          </a:solidFill>
                          <a:latin typeface="Times New Roman" panose="02020603050405020304" pitchFamily="18" charset="0"/>
                          <a:cs typeface="Times New Roman" panose="02020603050405020304" pitchFamily="18" charset="0"/>
                        </a:rPr>
                        <a:t>Trò</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chơi</a:t>
                      </a:r>
                      <a:endParaRPr lang="en-US" sz="3200" b="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3200" b="0" err="1">
                          <a:solidFill>
                            <a:srgbClr val="000404"/>
                          </a:solidFill>
                          <a:latin typeface="Times New Roman" panose="02020603050405020304" pitchFamily="18" charset="0"/>
                          <a:cs typeface="Times New Roman" panose="02020603050405020304" pitchFamily="18" charset="0"/>
                        </a:rPr>
                        <a:t>Trộn</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lẫn</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và</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kết</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nối</a:t>
                      </a:r>
                      <a:endParaRPr lang="en-US" sz="3200" b="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3200" b="0" err="1">
                          <a:solidFill>
                            <a:srgbClr val="000404"/>
                          </a:solidFill>
                          <a:latin typeface="Times New Roman" panose="02020603050405020304" pitchFamily="18" charset="0"/>
                          <a:cs typeface="Times New Roman" panose="02020603050405020304" pitchFamily="18" charset="0"/>
                        </a:rPr>
                        <a:t>Hoàn</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tất</a:t>
                      </a:r>
                      <a:r>
                        <a:rPr lang="en-US" sz="3200" b="0">
                          <a:solidFill>
                            <a:srgbClr val="000404"/>
                          </a:solidFill>
                          <a:latin typeface="Times New Roman" panose="02020603050405020304" pitchFamily="18" charset="0"/>
                          <a:cs typeface="Times New Roman" panose="02020603050405020304" pitchFamily="18" charset="0"/>
                        </a:rPr>
                        <a:t> 1 </a:t>
                      </a:r>
                      <a:r>
                        <a:rPr lang="en-US" sz="3200" b="0" err="1">
                          <a:solidFill>
                            <a:srgbClr val="000404"/>
                          </a:solidFill>
                          <a:latin typeface="Times New Roman" panose="02020603050405020304" pitchFamily="18" charset="0"/>
                          <a:cs typeface="Times New Roman" panose="02020603050405020304" pitchFamily="18" charset="0"/>
                        </a:rPr>
                        <a:t>nhiệm</a:t>
                      </a:r>
                      <a:r>
                        <a:rPr lang="en-US" sz="3200" b="0">
                          <a:solidFill>
                            <a:srgbClr val="000404"/>
                          </a:solidFill>
                          <a:latin typeface="Times New Roman" panose="02020603050405020304" pitchFamily="18" charset="0"/>
                          <a:cs typeface="Times New Roman" panose="02020603050405020304" pitchFamily="18" charset="0"/>
                        </a:rPr>
                        <a:t> </a:t>
                      </a:r>
                      <a:r>
                        <a:rPr lang="en-US" sz="3200" b="0" err="1">
                          <a:solidFill>
                            <a:srgbClr val="000404"/>
                          </a:solidFill>
                          <a:latin typeface="Times New Roman" panose="02020603050405020304" pitchFamily="18" charset="0"/>
                          <a:cs typeface="Times New Roman" panose="02020603050405020304" pitchFamily="18" charset="0"/>
                        </a:rPr>
                        <a:t>vụ</a:t>
                      </a:r>
                      <a:endParaRPr lang="en-US" sz="3200" b="0">
                        <a:solidFill>
                          <a:srgbClr val="00040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001978"/>
                  </a:ext>
                </a:extLst>
              </a:tr>
              <a:tr h="1738489">
                <a:tc>
                  <a:txBody>
                    <a:bodyPr/>
                    <a:lstStyle/>
                    <a:p>
                      <a:r>
                        <a:rPr lang="vi-VN" sz="3200" b="0" err="1">
                          <a:solidFill>
                            <a:srgbClr val="000404"/>
                          </a:solidFill>
                          <a:latin typeface="Times New Roman" panose="02020603050405020304" pitchFamily="18" charset="0"/>
                          <a:cs typeface="Times New Roman" panose="02020603050405020304" pitchFamily="18" charset="0"/>
                        </a:rPr>
                        <a:t>Đặt</a:t>
                      </a:r>
                      <a:r>
                        <a:rPr lang="vi-VN" sz="3200" b="0">
                          <a:solidFill>
                            <a:srgbClr val="000404"/>
                          </a:solidFill>
                          <a:latin typeface="Times New Roman" panose="02020603050405020304" pitchFamily="18" charset="0"/>
                          <a:cs typeface="Times New Roman" panose="02020603050405020304" pitchFamily="18" charset="0"/>
                        </a:rPr>
                        <a:t> câu </a:t>
                      </a:r>
                      <a:r>
                        <a:rPr lang="vi-VN" sz="3200" b="0" err="1">
                          <a:solidFill>
                            <a:srgbClr val="000404"/>
                          </a:solidFill>
                          <a:latin typeface="Times New Roman" panose="02020603050405020304" pitchFamily="18" charset="0"/>
                          <a:cs typeface="Times New Roman" panose="02020603050405020304" pitchFamily="18" charset="0"/>
                        </a:rPr>
                        <a:t>hỏi</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hoặc</a:t>
                      </a:r>
                      <a:r>
                        <a:rPr lang="vi-VN" sz="3200" b="0">
                          <a:solidFill>
                            <a:srgbClr val="000404"/>
                          </a:solidFill>
                          <a:latin typeface="Times New Roman" panose="02020603050405020304" pitchFamily="18" charset="0"/>
                          <a:cs typeface="Times New Roman" panose="02020603050405020304" pitchFamily="18" charset="0"/>
                        </a:rPr>
                        <a:t> đưa ra </a:t>
                      </a:r>
                      <a:r>
                        <a:rPr lang="vi-VN" sz="3200" b="0" err="1">
                          <a:solidFill>
                            <a:srgbClr val="000404"/>
                          </a:solidFill>
                          <a:latin typeface="Times New Roman" panose="02020603050405020304" pitchFamily="18" charset="0"/>
                          <a:cs typeface="Times New Roman" panose="02020603050405020304" pitchFamily="18" charset="0"/>
                        </a:rPr>
                        <a:t>các</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bài</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tập</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tình</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huống</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có</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vấn</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đề</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các</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trò</a:t>
                      </a:r>
                      <a:r>
                        <a:rPr lang="vi-VN" sz="3200" b="0">
                          <a:solidFill>
                            <a:srgbClr val="000404"/>
                          </a:solidFill>
                          <a:latin typeface="Times New Roman" panose="02020603050405020304" pitchFamily="18" charset="0"/>
                          <a:cs typeface="Times New Roman" panose="02020603050405020304" pitchFamily="18" charset="0"/>
                        </a:rPr>
                        <a:t> chơi </a:t>
                      </a:r>
                      <a:r>
                        <a:rPr lang="vi-VN" sz="3200" b="0" err="1">
                          <a:solidFill>
                            <a:srgbClr val="000404"/>
                          </a:solidFill>
                          <a:latin typeface="Times New Roman" panose="02020603050405020304" pitchFamily="18" charset="0"/>
                          <a:cs typeface="Times New Roman" panose="02020603050405020304" pitchFamily="18" charset="0"/>
                        </a:rPr>
                        <a:t>đố</a:t>
                      </a:r>
                      <a:r>
                        <a:rPr lang="vi-VN" sz="3200" b="0">
                          <a:solidFill>
                            <a:srgbClr val="000404"/>
                          </a:solidFill>
                          <a:latin typeface="Times New Roman" panose="02020603050405020304" pitchFamily="18" charset="0"/>
                          <a:cs typeface="Times New Roman" panose="02020603050405020304" pitchFamily="18" charset="0"/>
                        </a:rPr>
                        <a:t> vui, </a:t>
                      </a:r>
                      <a:r>
                        <a:rPr lang="vi-VN" sz="3200" b="0" err="1">
                          <a:solidFill>
                            <a:srgbClr val="000404"/>
                          </a:solidFill>
                          <a:latin typeface="Times New Roman" panose="02020603050405020304" pitchFamily="18" charset="0"/>
                          <a:cs typeface="Times New Roman" panose="02020603050405020304" pitchFamily="18" charset="0"/>
                        </a:rPr>
                        <a:t>thử</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thách</a:t>
                      </a:r>
                      <a:r>
                        <a:rPr lang="vi-VN" sz="3200" b="0">
                          <a:solidFill>
                            <a:srgbClr val="000404"/>
                          </a:solidFill>
                          <a:latin typeface="Times New Roman" panose="02020603050405020304" pitchFamily="18" charset="0"/>
                          <a:cs typeface="Times New Roman" panose="02020603050405020304" pitchFamily="18" charset="0"/>
                        </a:rPr>
                        <a:t> liên quan </a:t>
                      </a:r>
                      <a:r>
                        <a:rPr lang="vi-VN" sz="3200" b="0" err="1">
                          <a:solidFill>
                            <a:srgbClr val="000404"/>
                          </a:solidFill>
                          <a:latin typeface="Times New Roman" panose="02020603050405020304" pitchFamily="18" charset="0"/>
                          <a:cs typeface="Times New Roman" panose="02020603050405020304" pitchFamily="18" charset="0"/>
                        </a:rPr>
                        <a:t>đến</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nội</a:t>
                      </a:r>
                      <a:r>
                        <a:rPr lang="vi-VN" sz="3200" b="0">
                          <a:solidFill>
                            <a:srgbClr val="000404"/>
                          </a:solidFill>
                          <a:latin typeface="Times New Roman" panose="02020603050405020304" pitchFamily="18" charset="0"/>
                          <a:cs typeface="Times New Roman" panose="02020603050405020304" pitchFamily="18" charset="0"/>
                        </a:rPr>
                        <a:t> dung </a:t>
                      </a:r>
                      <a:r>
                        <a:rPr lang="vi-VN" sz="3200" b="0" err="1">
                          <a:solidFill>
                            <a:srgbClr val="000404"/>
                          </a:solidFill>
                          <a:latin typeface="Times New Roman" panose="02020603050405020304" pitchFamily="18" charset="0"/>
                          <a:cs typeface="Times New Roman" panose="02020603050405020304" pitchFamily="18" charset="0"/>
                        </a:rPr>
                        <a:t>bài</a:t>
                      </a:r>
                      <a:r>
                        <a:rPr lang="vi-VN" sz="3200" b="0">
                          <a:solidFill>
                            <a:srgbClr val="000404"/>
                          </a:solidFill>
                          <a:latin typeface="Times New Roman" panose="02020603050405020304" pitchFamily="18" charset="0"/>
                          <a:cs typeface="Times New Roman" panose="02020603050405020304" pitchFamily="18" charset="0"/>
                        </a:rPr>
                        <a:t> </a:t>
                      </a:r>
                      <a:r>
                        <a:rPr lang="vi-VN" sz="3200" b="0" err="1">
                          <a:solidFill>
                            <a:srgbClr val="000404"/>
                          </a:solidFill>
                          <a:latin typeface="Times New Roman" panose="02020603050405020304" pitchFamily="18" charset="0"/>
                          <a:cs typeface="Times New Roman" panose="02020603050405020304" pitchFamily="18" charset="0"/>
                        </a:rPr>
                        <a:t>học</a:t>
                      </a:r>
                      <a:r>
                        <a:rPr lang="vi-VN" sz="3200" b="0">
                          <a:solidFill>
                            <a:srgbClr val="000404"/>
                          </a:solidFill>
                          <a:latin typeface="Times New Roman" panose="02020603050405020304" pitchFamily="18" charset="0"/>
                          <a:cs typeface="Times New Roman" panose="02020603050405020304" pitchFamily="18" charset="0"/>
                        </a:rPr>
                        <a:t>.</a:t>
                      </a:r>
                      <a:endParaRPr lang="en-US" sz="3200" b="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94669974"/>
                  </a:ext>
                </a:extLst>
              </a:tr>
              <a:tr h="1088951">
                <a:tc>
                  <a:txBody>
                    <a:bodyPr/>
                    <a:lstStyle/>
                    <a:p>
                      <a:r>
                        <a:rPr lang="vi-VN" sz="3200" b="0" kern="1200" dirty="0">
                          <a:solidFill>
                            <a:srgbClr val="000404"/>
                          </a:solidFill>
                          <a:effectLst/>
                          <a:latin typeface="Times New Roman" panose="02020603050405020304" pitchFamily="18" charset="0"/>
                          <a:ea typeface="+mn-ea"/>
                          <a:cs typeface="Times New Roman" panose="02020603050405020304" pitchFamily="18" charset="0"/>
                        </a:rPr>
                        <a:t>Thiết kế các nhiệm vụ học tập được phân loại để phù hợp với năng lực và sở thích của học sinh.</a:t>
                      </a:r>
                      <a:endParaRPr lang="en-US" sz="32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76044056"/>
                  </a:ext>
                </a:extLst>
              </a:tr>
            </a:tbl>
          </a:graphicData>
        </a:graphic>
      </p:graphicFrame>
      <p:pic>
        <p:nvPicPr>
          <p:cNvPr id="6" name="Picture 5" descr="Calendar&#10;&#10;Description automatically generated">
            <a:extLst>
              <a:ext uri="{FF2B5EF4-FFF2-40B4-BE49-F238E27FC236}">
                <a16:creationId xmlns:a16="http://schemas.microsoft.com/office/drawing/2014/main" id="{85558C1F-79E0-413D-8D15-4B6F158014E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1895" y="369538"/>
            <a:ext cx="1647497" cy="2330411"/>
          </a:xfrm>
          <a:prstGeom prst="rect">
            <a:avLst/>
          </a:prstGeom>
        </p:spPr>
      </p:pic>
      <p:sp>
        <p:nvSpPr>
          <p:cNvPr id="10" name="Subtitle 1">
            <a:extLst>
              <a:ext uri="{FF2B5EF4-FFF2-40B4-BE49-F238E27FC236}">
                <a16:creationId xmlns:a16="http://schemas.microsoft.com/office/drawing/2014/main" id="{3F33FD77-BB3C-4CC3-BEF4-325E043D2A09}"/>
              </a:ext>
            </a:extLst>
          </p:cNvPr>
          <p:cNvSpPr txBox="1">
            <a:spLocks/>
          </p:cNvSpPr>
          <p:nvPr/>
        </p:nvSpPr>
        <p:spPr>
          <a:xfrm>
            <a:off x="0" y="16042"/>
            <a:ext cx="11720146" cy="974375"/>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0" i="1" kern="1200">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485"/>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rgbClr val="A8AF2D"/>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PP, KT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endParaRPr lang="en-US" sz="3200" b="1" dirty="0">
              <a:latin typeface="Times New Roman" panose="02020603050405020304" pitchFamily="18" charset="0"/>
              <a:cs typeface="Times New Roman" panose="02020603050405020304" pitchFamily="18" charset="0"/>
            </a:endParaRPr>
          </a:p>
          <a:p>
            <a:pPr algn="ctr"/>
            <a:r>
              <a:rPr kumimoji="0" lang="vi-VN" sz="3200" b="1" i="1"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để </a:t>
            </a:r>
            <a:r>
              <a:rPr kumimoji="0" lang="vi-VN"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làm cho hoạt động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vui </a:t>
            </a:r>
            <a:r>
              <a:rPr kumimoji="0" lang="vi-VN" sz="32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vẻ</a:t>
            </a:r>
            <a:r>
              <a:rPr kumimoji="0" lang="en-US" sz="3200" b="1" i="1"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endParaRPr kumimoji="0" lang="vi-VN"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90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0EC32-A075-40E6-90C0-B055BADC011D}"/>
              </a:ext>
            </a:extLst>
          </p:cNvPr>
          <p:cNvSpPr>
            <a:spLocks noGrp="1"/>
          </p:cNvSpPr>
          <p:nvPr>
            <p:ph type="body" sz="quarter" idx="14"/>
          </p:nvPr>
        </p:nvSpPr>
        <p:spPr>
          <a:xfrm>
            <a:off x="277091" y="888925"/>
            <a:ext cx="7213473" cy="4378597"/>
          </a:xfrm>
        </p:spPr>
        <p:txBody>
          <a:bodyPr>
            <a:normAutofit/>
          </a:bodyPr>
          <a:lstStyle/>
          <a:p>
            <a:pPr algn="just"/>
            <a:r>
              <a:rPr lang="en-GB" sz="3200" dirty="0" err="1">
                <a:latin typeface="Times New Roman" panose="02020603050405020304" pitchFamily="18" charset="0"/>
                <a:cs typeface="Times New Roman" panose="02020603050405020304" pitchFamily="18" charset="0"/>
              </a:rPr>
              <a:t>Học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thông</a:t>
            </a:r>
            <a:r>
              <a:rPr lang="en-GB" sz="3200" dirty="0">
                <a:latin typeface="Times New Roman" panose="02020603050405020304" pitchFamily="18" charset="0"/>
                <a:cs typeface="Times New Roman" panose="02020603050405020304" pitchFamily="18" charset="0"/>
              </a:rPr>
              <a:t> qua </a:t>
            </a:r>
            <a:r>
              <a:rPr lang="en-GB" sz="3200" dirty="0" err="1">
                <a:latin typeface="Times New Roman" panose="02020603050405020304" pitchFamily="18" charset="0"/>
                <a:cs typeface="Times New Roman" panose="02020603050405020304" pitchFamily="18" charset="0"/>
              </a:rPr>
              <a:t>Chơi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được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hiểu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nghĩa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rộng</a:t>
            </a:r>
            <a:r>
              <a:rPr lang="en-GB"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đẩy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góp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a:t>
            </a:r>
            <a:endParaRPr lang="en-GB" sz="3200" b="1" dirty="0">
              <a:latin typeface="Times New Roman" panose="02020603050405020304" pitchFamily="18" charset="0"/>
              <a:cs typeface="Times New Roman" panose="02020603050405020304" pitchFamily="18" charset="0"/>
            </a:endParaRPr>
          </a:p>
        </p:txBody>
      </p:sp>
      <p:pic>
        <p:nvPicPr>
          <p:cNvPr id="7" name="Picture Placeholder 6">
            <a:extLst>
              <a:ext uri="{FF2B5EF4-FFF2-40B4-BE49-F238E27FC236}">
                <a16:creationId xmlns:a16="http://schemas.microsoft.com/office/drawing/2014/main" id="{BCB048C5-497E-47AD-8682-D4115D8DDF45}"/>
              </a:ext>
            </a:extLst>
          </p:cNvPr>
          <p:cNvPicPr>
            <a:picLocks noGrp="1" noChangeAspect="1"/>
          </p:cNvPicPr>
          <p:nvPr>
            <p:ph type="pic" sz="quarter" idx="15"/>
          </p:nvPr>
        </p:nvPicPr>
        <p:blipFill>
          <a:blip r:embed="rId3"/>
          <a:srcRect t="5" b="5"/>
          <a:stretch>
            <a:fillRect/>
          </a:stretch>
        </p:blipFill>
        <p:spPr>
          <a:xfrm>
            <a:off x="7758545" y="-11341"/>
            <a:ext cx="4433455" cy="6858000"/>
          </a:xfrm>
          <a:prstGeom prst="rect">
            <a:avLst/>
          </a:prstGeom>
        </p:spPr>
      </p:pic>
      <p:sp>
        <p:nvSpPr>
          <p:cNvPr id="8" name="Subtitle 2">
            <a:extLst>
              <a:ext uri="{FF2B5EF4-FFF2-40B4-BE49-F238E27FC236}">
                <a16:creationId xmlns:a16="http://schemas.microsoft.com/office/drawing/2014/main" id="{D0597262-8C49-48C9-ACD2-FCE22077AA1E}"/>
              </a:ext>
            </a:extLst>
          </p:cNvPr>
          <p:cNvSpPr txBox="1">
            <a:spLocks/>
          </p:cNvSpPr>
          <p:nvPr/>
        </p:nvSpPr>
        <p:spPr>
          <a:xfrm>
            <a:off x="277091" y="5676237"/>
            <a:ext cx="4045527" cy="64273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3800" b="1" i="0" kern="1200">
                <a:solidFill>
                  <a:schemeClr val="bg1"/>
                </a:solidFill>
                <a:latin typeface="Myriad Pro" panose="020B0503030403020204" pitchFamily="34" charset="0"/>
                <a:ea typeface="Droid Serif" panose="02020600060500020200" pitchFamily="18"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i="1" kern="1200">
                <a:solidFill>
                  <a:srgbClr val="007485"/>
                </a:solidFill>
                <a:latin typeface="Myriad Pro" panose="020B0503030403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chemeClr val="bg1">
                    <a:lumMod val="50000"/>
                  </a:schemeClr>
                </a:solidFill>
                <a:latin typeface="Myriad Pro" panose="020B0503030403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HTQC </a:t>
            </a:r>
          </a:p>
          <a:p>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iPLAY</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9071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62E385-32B0-46AB-B656-272BF05A2DE9}"/>
              </a:ext>
            </a:extLst>
          </p:cNvPr>
          <p:cNvSpPr>
            <a:spLocks noGrp="1"/>
          </p:cNvSpPr>
          <p:nvPr>
            <p:ph type="body" sz="quarter" idx="14"/>
          </p:nvPr>
        </p:nvSpPr>
        <p:spPr>
          <a:xfrm>
            <a:off x="208206" y="1072113"/>
            <a:ext cx="11831306" cy="4978669"/>
          </a:xfrm>
        </p:spPr>
        <p:txBody>
          <a:bodyPr vert="horz" lIns="91440" tIns="45720" rIns="91440" bIns="45720" rtlCol="0" anchor="t">
            <a:normAutofit/>
          </a:bodyPr>
          <a:lstStyle/>
          <a:p>
            <a:pPr marL="0" indent="0" algn="ctr">
              <a:lnSpc>
                <a:spcPct val="107000"/>
              </a:lnSpc>
              <a:spcBef>
                <a:spcPts val="0"/>
              </a:spcBef>
              <a:spcAft>
                <a:spcPts val="800"/>
              </a:spcAft>
              <a:buNone/>
            </a:pP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Thảo</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luận</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Kế</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hoạch</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dạy</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theo</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hướng</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tiếp</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cận</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HTQC </a:t>
            </a:r>
          </a:p>
          <a:p>
            <a:pPr marL="0" indent="0" algn="ctr">
              <a:lnSpc>
                <a:spcPct val="107000"/>
              </a:lnSpc>
              <a:spcBef>
                <a:spcPts val="0"/>
              </a:spcBef>
              <a:spcAft>
                <a:spcPts val="800"/>
              </a:spcAft>
              <a:buNone/>
            </a:pP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ở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Tiểu</a:t>
            </a:r>
            <a:r>
              <a:rPr lang="en-US" sz="6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i="1" dirty="0" err="1" smtClean="0">
                <a:latin typeface="Times New Roman" panose="02020603050405020304" pitchFamily="18" charset="0"/>
                <a:ea typeface="Calibri" panose="020F0502020204030204" pitchFamily="34" charset="0"/>
                <a:cs typeface="Times New Roman" panose="02020603050405020304" pitchFamily="18" charset="0"/>
              </a:rPr>
              <a:t>học</a:t>
            </a:r>
            <a:endParaRPr lang="en-US" sz="7200" b="1" i="1" dirty="0">
              <a:solidFill>
                <a:schemeClr val="accent1">
                  <a:lumMod val="75000"/>
                </a:schemeClr>
              </a:solidFill>
              <a:latin typeface="Times New Roman" panose="02020603050405020304" pitchFamily="18" charset="0"/>
              <a:cs typeface="Times New Roman" panose="02020603050405020304" pitchFamily="18" charset="0"/>
            </a:endParaRPr>
          </a:p>
          <a:p>
            <a:pPr algn="ctr"/>
            <a:endParaRPr lang="en-GB" sz="4000" b="1"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2215BDA-6D5D-4432-B44D-FDD0B243B9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4648" y="4187091"/>
            <a:ext cx="5398422" cy="3313415"/>
          </a:xfrm>
          <a:prstGeom prst="rect">
            <a:avLst/>
          </a:prstGeom>
        </p:spPr>
      </p:pic>
    </p:spTree>
    <p:extLst>
      <p:ext uri="{BB962C8B-B14F-4D97-AF65-F5344CB8AC3E}">
        <p14:creationId xmlns:p14="http://schemas.microsoft.com/office/powerpoint/2010/main" val="291361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 Placeholder 3"/>
          <p:cNvSpPr txBox="1">
            <a:spLocks/>
          </p:cNvSpPr>
          <p:nvPr/>
        </p:nvSpPr>
        <p:spPr>
          <a:xfrm>
            <a:off x="2085474" y="1925054"/>
            <a:ext cx="8855242" cy="4604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smtClean="0">
                <a:solidFill>
                  <a:srgbClr val="C00000"/>
                </a:solidFill>
                <a:latin typeface="HP001 4 hàng" panose="020B0603050302020204" pitchFamily="34" charset="0"/>
                <a:cs typeface="Times New Roman" panose="02020603050405020304" pitchFamily="18" charset="0"/>
              </a:rPr>
              <a:t>Kính chúc toàn thể quý thầy cô nhiều sức khỏe và thành công trong công tác.</a:t>
            </a:r>
            <a:endParaRPr lang="en-US" sz="6600" b="1" dirty="0" smtClean="0">
              <a:solidFill>
                <a:srgbClr val="C0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792219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942C-3472-4F90-86E3-D231990ABD5E}"/>
              </a:ext>
            </a:extLst>
          </p:cNvPr>
          <p:cNvSpPr>
            <a:spLocks noGrp="1"/>
          </p:cNvSpPr>
          <p:nvPr>
            <p:ph type="title"/>
          </p:nvPr>
        </p:nvSpPr>
        <p:spPr>
          <a:xfrm>
            <a:off x="484909" y="1674676"/>
            <a:ext cx="10827327" cy="1818850"/>
          </a:xfrm>
        </p:spPr>
        <p:txBody>
          <a:bodyPr/>
          <a:lstStyle/>
          <a:p>
            <a:pPr algn="ctr"/>
            <a:r>
              <a:rPr lang="en-GB" dirty="0" err="1" smtClean="0">
                <a:solidFill>
                  <a:srgbClr val="FF0000"/>
                </a:solidFill>
                <a:latin typeface="Times New Roman" panose="02020603050405020304" pitchFamily="18" charset="0"/>
                <a:cs typeface="Times New Roman" panose="02020603050405020304" pitchFamily="18" charset="0"/>
              </a:rPr>
              <a:t>Học</a:t>
            </a:r>
            <a:r>
              <a:rPr lang="en-GB" dirty="0" smtClean="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thông</a:t>
            </a:r>
            <a:r>
              <a:rPr lang="en-GB" dirty="0">
                <a:solidFill>
                  <a:srgbClr val="FF0000"/>
                </a:solidFill>
                <a:latin typeface="Times New Roman" panose="02020603050405020304" pitchFamily="18" charset="0"/>
                <a:cs typeface="Times New Roman" panose="02020603050405020304" pitchFamily="18" charset="0"/>
              </a:rPr>
              <a:t> qua </a:t>
            </a:r>
            <a:r>
              <a:rPr lang="en-GB" dirty="0" err="1" smtClean="0">
                <a:solidFill>
                  <a:srgbClr val="FF0000"/>
                </a:solidFill>
                <a:latin typeface="Times New Roman" panose="02020603050405020304" pitchFamily="18" charset="0"/>
                <a:cs typeface="Times New Roman" panose="02020603050405020304" pitchFamily="18" charset="0"/>
              </a:rPr>
              <a:t>Chơi</a:t>
            </a:r>
            <a:r>
              <a:rPr lang="en-GB" dirty="0" smtClean="0">
                <a:solidFill>
                  <a:srgbClr val="FF0000"/>
                </a:solidFill>
                <a:latin typeface="Times New Roman" panose="02020603050405020304" pitchFamily="18" charset="0"/>
                <a:cs typeface="Times New Roman" panose="02020603050405020304" pitchFamily="18" charset="0"/>
              </a:rPr>
              <a:t> </a:t>
            </a:r>
            <a:br>
              <a:rPr lang="en-GB" dirty="0" smtClean="0">
                <a:solidFill>
                  <a:srgbClr val="FF0000"/>
                </a:solidFill>
                <a:latin typeface="Times New Roman" panose="02020603050405020304" pitchFamily="18" charset="0"/>
                <a:cs typeface="Times New Roman" panose="02020603050405020304" pitchFamily="18" charset="0"/>
              </a:rPr>
            </a:br>
            <a:r>
              <a:rPr lang="en-GB" dirty="0" err="1" smtClean="0">
                <a:latin typeface="Times New Roman" panose="02020603050405020304" pitchFamily="18" charset="0"/>
                <a:cs typeface="Times New Roman" panose="02020603050405020304" pitchFamily="18" charset="0"/>
              </a:rPr>
              <a:t>có</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những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đặc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điểm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nào</a:t>
            </a:r>
            <a:r>
              <a:rPr lang="en-GB"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79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C097C1-96E1-4807-8636-92B373096E6F}"/>
              </a:ext>
            </a:extLst>
          </p:cNvPr>
          <p:cNvSpPr txBox="1">
            <a:spLocks/>
          </p:cNvSpPr>
          <p:nvPr/>
        </p:nvSpPr>
        <p:spPr>
          <a:xfrm>
            <a:off x="844550" y="2723498"/>
            <a:ext cx="10515600" cy="181885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200" b="1" kern="1200">
                <a:solidFill>
                  <a:schemeClr val="bg1"/>
                </a:solidFill>
                <a:effectLst/>
                <a:latin typeface="Myriad Pro" panose="020B0503030403020204" pitchFamily="34" charset="0"/>
                <a:ea typeface="+mj-ea"/>
                <a:cs typeface="Arial" panose="020B0604020202020204" pitchFamily="34" charset="0"/>
              </a:defRPr>
            </a:lvl1pPr>
          </a:lstStyle>
          <a:p>
            <a:r>
              <a:rPr lang="en-US" dirty="0">
                <a:latin typeface="Times New Roman" panose="02020603050405020304" pitchFamily="18" charset="0"/>
                <a:cs typeface="Times New Roman" panose="02020603050405020304" pitchFamily="18" charset="0"/>
              </a:rPr>
              <a:t>5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endParaRPr lang="nl-B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96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78F4560-B516-48DA-B8A8-32D505A5D082}"/>
              </a:ext>
            </a:extLst>
          </p:cNvPr>
          <p:cNvSpPr>
            <a:spLocks noGrp="1"/>
          </p:cNvSpPr>
          <p:nvPr>
            <p:ph type="subTitle" idx="13"/>
          </p:nvPr>
        </p:nvSpPr>
        <p:spPr/>
        <p:txBody>
          <a:bodyPr/>
          <a:lstStyle/>
          <a:p>
            <a:r>
              <a:rPr lang="en-US" sz="3600" b="1" dirty="0">
                <a:latin typeface="Times New Roman" panose="02020603050405020304" pitchFamily="18" charset="0"/>
                <a:cs typeface="Times New Roman" panose="02020603050405020304" pitchFamily="18" charset="0"/>
              </a:rPr>
              <a:t>5 </a:t>
            </a: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thông</a:t>
            </a:r>
            <a:r>
              <a:rPr lang="en-US" sz="3600" b="1" dirty="0">
                <a:latin typeface="Times New Roman" panose="02020603050405020304" pitchFamily="18" charset="0"/>
                <a:cs typeface="Times New Roman" panose="02020603050405020304" pitchFamily="18" charset="0"/>
              </a:rPr>
              <a:t> qua </a:t>
            </a:r>
            <a:r>
              <a:rPr lang="en-US" sz="3600" b="1" dirty="0" err="1">
                <a:latin typeface="Times New Roman" panose="02020603050405020304" pitchFamily="18" charset="0"/>
                <a:cs typeface="Times New Roman" panose="02020603050405020304" pitchFamily="18" charset="0"/>
              </a:rPr>
              <a:t>chơi</a:t>
            </a:r>
            <a:endParaRPr lang="en-GB" sz="36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769C1B3-E3C7-4E8D-BD78-2B5B061266E3}"/>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4608351" y="2489666"/>
            <a:ext cx="2167254" cy="2167254"/>
          </a:xfrm>
          <a:prstGeom prst="rect">
            <a:avLst/>
          </a:prstGeom>
        </p:spPr>
      </p:pic>
      <p:pic>
        <p:nvPicPr>
          <p:cNvPr id="10" name="Picture 9">
            <a:extLst>
              <a:ext uri="{FF2B5EF4-FFF2-40B4-BE49-F238E27FC236}">
                <a16:creationId xmlns:a16="http://schemas.microsoft.com/office/drawing/2014/main" id="{1A84377D-A6FD-4AC6-899E-7B1A4C3272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12659" y="2917431"/>
            <a:ext cx="2747553" cy="2747553"/>
          </a:xfrm>
          <a:prstGeom prst="rect">
            <a:avLst/>
          </a:prstGeom>
        </p:spPr>
      </p:pic>
      <p:pic>
        <p:nvPicPr>
          <p:cNvPr id="11" name="Picture 10">
            <a:extLst>
              <a:ext uri="{FF2B5EF4-FFF2-40B4-BE49-F238E27FC236}">
                <a16:creationId xmlns:a16="http://schemas.microsoft.com/office/drawing/2014/main" id="{449C15E1-379C-42B3-BD8F-AF02949BC2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6563" y="1169805"/>
            <a:ext cx="2322382" cy="2322382"/>
          </a:xfrm>
          <a:prstGeom prst="rect">
            <a:avLst/>
          </a:prstGeom>
        </p:spPr>
      </p:pic>
      <p:grpSp>
        <p:nvGrpSpPr>
          <p:cNvPr id="13" name="Group 12">
            <a:extLst>
              <a:ext uri="{FF2B5EF4-FFF2-40B4-BE49-F238E27FC236}">
                <a16:creationId xmlns:a16="http://schemas.microsoft.com/office/drawing/2014/main" id="{DFFDB694-AF50-4BF7-830F-C0C05187938E}"/>
              </a:ext>
            </a:extLst>
          </p:cNvPr>
          <p:cNvGrpSpPr/>
          <p:nvPr/>
        </p:nvGrpSpPr>
        <p:grpSpPr>
          <a:xfrm>
            <a:off x="4565319" y="2478908"/>
            <a:ext cx="2261871" cy="2167254"/>
            <a:chOff x="4565319" y="2478908"/>
            <a:chExt cx="2261871" cy="2167254"/>
          </a:xfrm>
        </p:grpSpPr>
        <p:sp>
          <p:nvSpPr>
            <p:cNvPr id="14" name="Pentagon 13">
              <a:extLst>
                <a:ext uri="{FF2B5EF4-FFF2-40B4-BE49-F238E27FC236}">
                  <a16:creationId xmlns:a16="http://schemas.microsoft.com/office/drawing/2014/main" id="{128D34F3-21CB-4E0A-AE6C-67654E5F49AE}"/>
                </a:ext>
              </a:extLst>
            </p:cNvPr>
            <p:cNvSpPr/>
            <p:nvPr/>
          </p:nvSpPr>
          <p:spPr>
            <a:xfrm>
              <a:off x="4565319" y="2478908"/>
              <a:ext cx="2261871" cy="2167254"/>
            </a:xfrm>
            <a:prstGeom prst="pentagon">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l"/>
              <a:endParaRPr lang="en-GB"/>
            </a:p>
          </p:txBody>
        </p:sp>
        <p:pic>
          <p:nvPicPr>
            <p:cNvPr id="15" name="Picture 14" descr="A close up of a toy&#10;&#10;Description automatically generated">
              <a:extLst>
                <a:ext uri="{FF2B5EF4-FFF2-40B4-BE49-F238E27FC236}">
                  <a16:creationId xmlns:a16="http://schemas.microsoft.com/office/drawing/2014/main" id="{CFE2136A-CCEF-4FA7-8231-688A928CA19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946" r="13933"/>
            <a:stretch/>
          </p:blipFill>
          <p:spPr>
            <a:xfrm>
              <a:off x="4946563" y="3030562"/>
              <a:ext cx="1446334" cy="1450556"/>
            </a:xfrm>
            <a:prstGeom prst="rect">
              <a:avLst/>
            </a:prstGeom>
          </p:spPr>
        </p:pic>
      </p:grpSp>
      <p:pic>
        <p:nvPicPr>
          <p:cNvPr id="16" name="Picture 15">
            <a:extLst>
              <a:ext uri="{FF2B5EF4-FFF2-40B4-BE49-F238E27FC236}">
                <a16:creationId xmlns:a16="http://schemas.microsoft.com/office/drawing/2014/main" id="{DB9FBDCC-D06D-4E33-81BA-C010E67A733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24633" y="937185"/>
            <a:ext cx="2586035" cy="2586035"/>
          </a:xfrm>
          <a:prstGeom prst="rect">
            <a:avLst/>
          </a:prstGeom>
        </p:spPr>
      </p:pic>
      <p:pic>
        <p:nvPicPr>
          <p:cNvPr id="17" name="Picture 16">
            <a:extLst>
              <a:ext uri="{FF2B5EF4-FFF2-40B4-BE49-F238E27FC236}">
                <a16:creationId xmlns:a16="http://schemas.microsoft.com/office/drawing/2014/main" id="{FF73BD7C-3FA8-458B-BEAB-A2C607032A8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45677" y="4055060"/>
            <a:ext cx="2909196" cy="2909196"/>
          </a:xfrm>
          <a:prstGeom prst="rect">
            <a:avLst/>
          </a:prstGeom>
        </p:spPr>
      </p:pic>
      <p:pic>
        <p:nvPicPr>
          <p:cNvPr id="1030" name="Picture 6">
            <a:extLst>
              <a:ext uri="{FF2B5EF4-FFF2-40B4-BE49-F238E27FC236}">
                <a16:creationId xmlns:a16="http://schemas.microsoft.com/office/drawing/2014/main" id="{3BFB80B6-2879-4781-9646-A975469BF6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5327" y="2611210"/>
            <a:ext cx="3146169" cy="315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1000" fill="hold"/>
                                        <p:tgtEl>
                                          <p:spTgt spid="1030"/>
                                        </p:tgtEl>
                                        <p:attrNameLst>
                                          <p:attrName>ppt_w</p:attrName>
                                        </p:attrNameLst>
                                      </p:cBhvr>
                                      <p:tavLst>
                                        <p:tav tm="0">
                                          <p:val>
                                            <p:fltVal val="0"/>
                                          </p:val>
                                        </p:tav>
                                        <p:tav tm="100000">
                                          <p:val>
                                            <p:strVal val="#ppt_w"/>
                                          </p:val>
                                        </p:tav>
                                      </p:tavLst>
                                    </p:anim>
                                    <p:anim calcmode="lin" valueType="num">
                                      <p:cBhvr>
                                        <p:cTn id="40" dur="1000" fill="hold"/>
                                        <p:tgtEl>
                                          <p:spTgt spid="1030"/>
                                        </p:tgtEl>
                                        <p:attrNameLst>
                                          <p:attrName>ppt_h</p:attrName>
                                        </p:attrNameLst>
                                      </p:cBhvr>
                                      <p:tavLst>
                                        <p:tav tm="0">
                                          <p:val>
                                            <p:fltVal val="0"/>
                                          </p:val>
                                        </p:tav>
                                        <p:tav tm="100000">
                                          <p:val>
                                            <p:strVal val="#ppt_h"/>
                                          </p:val>
                                        </p:tav>
                                      </p:tavLst>
                                    </p:anim>
                                    <p:anim calcmode="lin" valueType="num">
                                      <p:cBhvr>
                                        <p:cTn id="41" dur="1000" fill="hold"/>
                                        <p:tgtEl>
                                          <p:spTgt spid="1030"/>
                                        </p:tgtEl>
                                        <p:attrNameLst>
                                          <p:attrName>style.rotation</p:attrName>
                                        </p:attrNameLst>
                                      </p:cBhvr>
                                      <p:tavLst>
                                        <p:tav tm="0">
                                          <p:val>
                                            <p:fltVal val="90"/>
                                          </p:val>
                                        </p:tav>
                                        <p:tav tm="100000">
                                          <p:val>
                                            <p:fltVal val="0"/>
                                          </p:val>
                                        </p:tav>
                                      </p:tavLst>
                                    </p:anim>
                                    <p:animEffect transition="in" filter="fade">
                                      <p:cBhvr>
                                        <p:cTn id="42" dur="10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82310925"/>
              </p:ext>
            </p:extLst>
          </p:nvPr>
        </p:nvGraphicFramePr>
        <p:xfrm>
          <a:off x="0" y="0"/>
          <a:ext cx="12191999" cy="7467600"/>
        </p:xfrm>
        <a:graphic>
          <a:graphicData uri="http://schemas.openxmlformats.org/drawingml/2006/table">
            <a:tbl>
              <a:tblPr firstRow="1" bandRow="1">
                <a:tableStyleId>{0505E3EF-67EA-436B-97B2-0124C06EBD24}</a:tableStyleId>
              </a:tblPr>
              <a:tblGrid>
                <a:gridCol w="1986419">
                  <a:extLst>
                    <a:ext uri="{9D8B030D-6E8A-4147-A177-3AD203B41FA5}">
                      <a16:colId xmlns:a16="http://schemas.microsoft.com/office/drawing/2014/main" val="3669054212"/>
                    </a:ext>
                  </a:extLst>
                </a:gridCol>
                <a:gridCol w="1047726">
                  <a:extLst>
                    <a:ext uri="{9D8B030D-6E8A-4147-A177-3AD203B41FA5}">
                      <a16:colId xmlns:a16="http://schemas.microsoft.com/office/drawing/2014/main" val="276255811"/>
                    </a:ext>
                  </a:extLst>
                </a:gridCol>
                <a:gridCol w="9157854">
                  <a:extLst>
                    <a:ext uri="{9D8B030D-6E8A-4147-A177-3AD203B41FA5}">
                      <a16:colId xmlns:a16="http://schemas.microsoft.com/office/drawing/2014/main" val="2233170954"/>
                    </a:ext>
                  </a:extLst>
                </a:gridCol>
              </a:tblGrid>
              <a:tr h="370840">
                <a:tc>
                  <a:txBody>
                    <a:bodyPr/>
                    <a:lstStyle/>
                    <a:p>
                      <a:pPr algn="ctr"/>
                      <a:r>
                        <a:rPr lang="en-US" sz="2000" dirty="0" smtClean="0"/>
                        <a:t>1. </a:t>
                      </a:r>
                      <a:r>
                        <a:rPr lang="en-US" sz="2000" dirty="0" err="1" smtClean="0"/>
                        <a:t>Vui</a:t>
                      </a:r>
                      <a:r>
                        <a:rPr lang="en-US" sz="2000" dirty="0" smtClean="0"/>
                        <a:t> </a:t>
                      </a:r>
                      <a:r>
                        <a:rPr lang="en-US" sz="2000" dirty="0" err="1" smtClean="0"/>
                        <a:t>vẻ</a:t>
                      </a:r>
                      <a:endParaRPr lang="en-US" sz="2000" b="1" dirty="0">
                        <a:solidFill>
                          <a:srgbClr val="FFFF00"/>
                        </a:solidFill>
                        <a:latin typeface="Times New Roman" panose="02020603050405020304" pitchFamily="18" charset="0"/>
                        <a:cs typeface="Times New Roman" panose="02020603050405020304" pitchFamily="18" charset="0"/>
                      </a:endParaRPr>
                    </a:p>
                  </a:txBody>
                  <a:tcPr anchor="ct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t>a/ </a:t>
                      </a:r>
                      <a:r>
                        <a:rPr lang="vi-VN" sz="2000" b="0" kern="1200" dirty="0" smtClean="0"/>
                        <a:t>trong quá trình học, HS có cơ hội liên hệ những điều em đã biết, đã trải qua với những gì em đang học. Thông qua trải nghiệm, thực hành HS có cơ hội thể hiện và mở rộng hiểu biết của mình qua nhiều hình thức như thuyết trình, vẽ tranh, kể chuyện, xếp hình</a:t>
                      </a:r>
                      <a:r>
                        <a:rPr lang="en-US" sz="2000" b="0" kern="1200" dirty="0" smtClean="0"/>
                        <a:t>.</a:t>
                      </a:r>
                      <a:r>
                        <a:rPr lang="vi-VN" sz="2000" b="0" kern="1200" dirty="0" smtClean="0"/>
                        <a:t> </a:t>
                      </a:r>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7356207"/>
                  </a:ext>
                </a:extLst>
              </a:tr>
              <a:tr h="370840">
                <a:tc>
                  <a:txBody>
                    <a:bodyPr/>
                    <a:lstStyle/>
                    <a:p>
                      <a:pPr algn="ctr"/>
                      <a:r>
                        <a:rPr lang="en-US" sz="2000" b="1" dirty="0" smtClean="0"/>
                        <a:t>2. </a:t>
                      </a:r>
                      <a:r>
                        <a:rPr lang="en-US" sz="2000" b="1" dirty="0" err="1" smtClean="0"/>
                        <a:t>Tham</a:t>
                      </a:r>
                      <a:r>
                        <a:rPr lang="en-US" sz="2000" b="1" dirty="0" smtClean="0"/>
                        <a:t> </a:t>
                      </a:r>
                      <a:r>
                        <a:rPr lang="en-US" sz="2000" b="1" dirty="0" err="1" smtClean="0"/>
                        <a:t>gia</a:t>
                      </a:r>
                      <a:r>
                        <a:rPr lang="en-US" sz="2000" b="1" dirty="0" smtClean="0"/>
                        <a:t> </a:t>
                      </a:r>
                      <a:r>
                        <a:rPr lang="en-US" sz="2000" b="1" dirty="0" err="1" smtClean="0"/>
                        <a:t>tích</a:t>
                      </a:r>
                      <a:r>
                        <a:rPr lang="en-US" sz="2000" b="1" baseline="0" dirty="0" smtClean="0"/>
                        <a:t> </a:t>
                      </a:r>
                      <a:r>
                        <a:rPr lang="en-US" sz="2000" b="1" baseline="0" dirty="0" err="1" smtClean="0"/>
                        <a:t>cực</a:t>
                      </a:r>
                      <a:endParaRPr lang="en-US" sz="2000" b="1" dirty="0">
                        <a:solidFill>
                          <a:srgbClr val="FFFF00"/>
                        </a:solidFill>
                        <a:latin typeface="Times New Roman" panose="02020603050405020304" pitchFamily="18" charset="0"/>
                        <a:cs typeface="Times New Roman" panose="02020603050405020304" pitchFamily="18" charset="0"/>
                      </a:endParaRPr>
                    </a:p>
                  </a:txBody>
                  <a:tcPr anchor="ct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t>b/ </a:t>
                      </a:r>
                      <a:r>
                        <a:rPr lang="vi-VN" sz="2000" kern="1200" dirty="0" smtClean="0"/>
                        <a:t>có nghĩa là HS có thể thử nghiệm nhiều khả năng khác nhau để trả lời câu hỏi mà em đang tìm hiểu và đưa ra các giả thuyết, tiếp tục đặt câu hỏi tiếp theo. Cách học này sẽ giúp các em tìm ra nhiều phương án giải quyết cho một vấn đề, từ đó hình thành tư duy đa chiều</a:t>
                      </a:r>
                      <a:r>
                        <a:rPr lang="en-US" sz="2000" kern="1200" dirty="0" smtClean="0"/>
                        <a:t>.</a:t>
                      </a:r>
                      <a:endParaRPr lang="vi-VN" sz="2000" kern="1200" dirty="0" smtClean="0"/>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67164050"/>
                  </a:ext>
                </a:extLst>
              </a:tr>
              <a:tr h="370840">
                <a:tc>
                  <a:txBody>
                    <a:bodyPr/>
                    <a:lstStyle/>
                    <a:p>
                      <a:pPr algn="ctr"/>
                      <a:r>
                        <a:rPr lang="en-US" sz="2000" b="1" dirty="0" smtClean="0"/>
                        <a:t>3. </a:t>
                      </a:r>
                      <a:r>
                        <a:rPr lang="en-US" sz="2000" b="1" dirty="0" err="1" smtClean="0"/>
                        <a:t>Có</a:t>
                      </a:r>
                      <a:r>
                        <a:rPr lang="en-US" sz="2000" b="1" baseline="0" dirty="0" smtClean="0"/>
                        <a:t> ý </a:t>
                      </a:r>
                      <a:r>
                        <a:rPr lang="en-US" sz="2000" b="1" baseline="0" dirty="0" err="1" smtClean="0"/>
                        <a:t>nghĩa</a:t>
                      </a:r>
                      <a:endParaRPr lang="en-US" sz="2000" b="1" dirty="0">
                        <a:solidFill>
                          <a:srgbClr val="FFFF00"/>
                        </a:solidFill>
                        <a:latin typeface="Times New Roman" panose="02020603050405020304" pitchFamily="18" charset="0"/>
                        <a:cs typeface="Times New Roman" panose="02020603050405020304" pitchFamily="18" charset="0"/>
                      </a:endParaRPr>
                    </a:p>
                  </a:txBody>
                  <a:tcPr anchor="ct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t>c/ </a:t>
                      </a:r>
                      <a:r>
                        <a:rPr lang="vi-VN" sz="2000" kern="1200" dirty="0" smtClean="0"/>
                        <a:t>HTQC luôn đòi hỏi HS phải được tham gia vào quá trình hoạt động. Tính tích cực được thể hiện khi các em say sưa và tập trung cao độ vào hoạt động học tập. </a:t>
                      </a:r>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42229636"/>
                  </a:ext>
                </a:extLst>
              </a:tr>
              <a:tr h="370840">
                <a:tc>
                  <a:txBody>
                    <a:bodyPr/>
                    <a:lstStyle/>
                    <a:p>
                      <a:pPr algn="ctr"/>
                      <a:r>
                        <a:rPr lang="en-US" sz="2000" b="1" dirty="0" smtClean="0"/>
                        <a:t>4. </a:t>
                      </a:r>
                      <a:r>
                        <a:rPr lang="en-US" sz="2000" b="1" dirty="0" err="1" smtClean="0"/>
                        <a:t>Tươ</a:t>
                      </a:r>
                      <a:r>
                        <a:rPr lang="en-US" sz="2000" b="1" baseline="0" dirty="0" err="1" smtClean="0"/>
                        <a:t>ng</a:t>
                      </a:r>
                      <a:r>
                        <a:rPr lang="en-US" sz="2000" b="1" baseline="0" dirty="0" smtClean="0"/>
                        <a:t> </a:t>
                      </a:r>
                      <a:r>
                        <a:rPr lang="en-US" sz="2000" b="1" baseline="0" dirty="0" err="1" smtClean="0"/>
                        <a:t>tác</a:t>
                      </a:r>
                      <a:r>
                        <a:rPr lang="en-US" sz="2000" b="1" baseline="0" dirty="0" smtClean="0"/>
                        <a:t> </a:t>
                      </a:r>
                      <a:r>
                        <a:rPr lang="en-US" sz="2000" b="1" baseline="0" dirty="0" err="1" smtClean="0"/>
                        <a:t>xã</a:t>
                      </a:r>
                      <a:r>
                        <a:rPr lang="en-US" sz="2000" b="1" baseline="0" dirty="0" smtClean="0"/>
                        <a:t> </a:t>
                      </a:r>
                      <a:r>
                        <a:rPr lang="en-US" sz="2000" b="1" baseline="0" dirty="0" err="1" smtClean="0"/>
                        <a:t>hội</a:t>
                      </a:r>
                      <a:endParaRPr lang="en-US" sz="2000" b="1" dirty="0">
                        <a:solidFill>
                          <a:srgbClr val="FFFF00"/>
                        </a:solidFill>
                        <a:latin typeface="Times New Roman" panose="02020603050405020304" pitchFamily="18" charset="0"/>
                        <a:cs typeface="Times New Roman" panose="02020603050405020304" pitchFamily="18" charset="0"/>
                      </a:endParaRPr>
                    </a:p>
                  </a:txBody>
                  <a:tcPr anchor="ct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t>d/ </a:t>
                      </a:r>
                      <a:r>
                        <a:rPr lang="vi-VN" sz="2000" kern="1200" dirty="0" smtClean="0"/>
                        <a:t>đây là một công cụ hữu ích cho cả học và chơi. Thông qua thể hiện suy nghĩ mình, qua tương tác trực tiếp, HS sẽ được chia sẻ và hiểu ý tưởng của bạn bè, thầy cô. Từ đó, các em không chỉ cảm thấy thoải mái mà còn cảm thấy gắn kết và tạo mối quan hệ thân thiết với các bạn trong lớp</a:t>
                      </a:r>
                      <a:r>
                        <a:rPr lang="en-US" sz="2000" kern="1200" dirty="0" smtClean="0"/>
                        <a:t>.</a:t>
                      </a:r>
                      <a:endParaRPr lang="vi-VN" sz="2000" kern="1200" dirty="0" smtClean="0"/>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96004437"/>
                  </a:ext>
                </a:extLst>
              </a:tr>
              <a:tr h="370840">
                <a:tc>
                  <a:txBody>
                    <a:bodyPr/>
                    <a:lstStyle/>
                    <a:p>
                      <a:pPr algn="ctr"/>
                      <a:r>
                        <a:rPr lang="en-US" sz="2000" b="1" dirty="0" smtClean="0"/>
                        <a:t>5. </a:t>
                      </a:r>
                      <a:r>
                        <a:rPr lang="en-US" sz="2000" b="1" dirty="0" err="1" smtClean="0"/>
                        <a:t>Có</a:t>
                      </a:r>
                      <a:r>
                        <a:rPr lang="en-US" sz="2000" b="1" baseline="0" dirty="0" smtClean="0"/>
                        <a:t> </a:t>
                      </a:r>
                      <a:r>
                        <a:rPr lang="en-US" sz="2000" b="1" baseline="0" dirty="0" err="1" smtClean="0"/>
                        <a:t>nhiều</a:t>
                      </a:r>
                      <a:r>
                        <a:rPr lang="en-US" sz="2000" b="1" baseline="0" dirty="0" smtClean="0"/>
                        <a:t> </a:t>
                      </a:r>
                      <a:r>
                        <a:rPr lang="en-US" sz="2000" b="1" baseline="0" dirty="0" err="1" smtClean="0"/>
                        <a:t>cơ</a:t>
                      </a:r>
                      <a:r>
                        <a:rPr lang="en-US" sz="2000" b="1" baseline="0" dirty="0" smtClean="0"/>
                        <a:t> </a:t>
                      </a:r>
                      <a:r>
                        <a:rPr lang="en-US" sz="2000" b="1" baseline="0" dirty="0" err="1" smtClean="0"/>
                        <a:t>hội</a:t>
                      </a:r>
                      <a:r>
                        <a:rPr lang="en-US" sz="2000" b="1" baseline="0" dirty="0" smtClean="0"/>
                        <a:t> </a:t>
                      </a:r>
                      <a:r>
                        <a:rPr lang="en-US" sz="2000" b="1" baseline="0" dirty="0" err="1" smtClean="0"/>
                        <a:t>thử</a:t>
                      </a:r>
                      <a:r>
                        <a:rPr lang="en-US" sz="2000" b="1" baseline="0" dirty="0" smtClean="0"/>
                        <a:t> </a:t>
                      </a:r>
                      <a:r>
                        <a:rPr lang="en-US" sz="2000" b="1" baseline="0" dirty="0" err="1" smtClean="0"/>
                        <a:t>nghiệm</a:t>
                      </a:r>
                      <a:endParaRPr lang="en-US" sz="2000" b="1" dirty="0">
                        <a:solidFill>
                          <a:srgbClr val="FFFF00"/>
                        </a:solidFill>
                        <a:latin typeface="Times New Roman" panose="02020603050405020304" pitchFamily="18" charset="0"/>
                        <a:cs typeface="Times New Roman" panose="02020603050405020304" pitchFamily="18" charset="0"/>
                      </a:endParaRPr>
                    </a:p>
                  </a:txBody>
                  <a:tcPr anchor="ct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e/ </a:t>
                      </a:r>
                      <a:r>
                        <a:rPr lang="vi-VN" sz="2000" kern="1200" dirty="0" smtClean="0">
                          <a:effectLst/>
                        </a:rPr>
                        <a:t>đây là đặc trưng điển hình của Chơi – HS hứng thú được tham gia chơi, được trải nghiệm những khoảnh khắc hồi hộp, ngạc nhiên, phấn khích hay vui sướng khi mình vượt qua các thử thách.</a:t>
                      </a:r>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88703641"/>
                  </a:ext>
                </a:extLst>
              </a:tr>
            </a:tbl>
          </a:graphicData>
        </a:graphic>
      </p:graphicFrame>
    </p:spTree>
    <p:extLst>
      <p:ext uri="{BB962C8B-B14F-4D97-AF65-F5344CB8AC3E}">
        <p14:creationId xmlns:p14="http://schemas.microsoft.com/office/powerpoint/2010/main" val="2477931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3EB5495-F681-4B40-9DE7-C06410C7B7FD}"/>
              </a:ext>
            </a:extLst>
          </p:cNvPr>
          <p:cNvSpPr>
            <a:spLocks noGrp="1"/>
          </p:cNvSpPr>
          <p:nvPr>
            <p:ph type="subTitle" idx="13"/>
          </p:nvPr>
        </p:nvSpPr>
        <p:spPr>
          <a:xfrm>
            <a:off x="256855" y="213817"/>
            <a:ext cx="8992654" cy="642735"/>
          </a:xfrm>
        </p:spPr>
        <p:txBody>
          <a:bodyPr anchor="ctr">
            <a:normAutofit/>
          </a:bodyPr>
          <a:lstStyle/>
          <a:p>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Chơi</a:t>
            </a:r>
            <a:endParaRPr lang="en-US" dirty="0">
              <a:latin typeface="Times New Roman" panose="02020603050405020304" pitchFamily="18" charset="0"/>
              <a:cs typeface="Times New Roman" panose="02020603050405020304" pitchFamily="18" charset="0"/>
            </a:endParaRPr>
          </a:p>
        </p:txBody>
      </p:sp>
      <p:sp>
        <p:nvSpPr>
          <p:cNvPr id="5" name="Title 2">
            <a:extLst>
              <a:ext uri="{FF2B5EF4-FFF2-40B4-BE49-F238E27FC236}">
                <a16:creationId xmlns:a16="http://schemas.microsoft.com/office/drawing/2014/main" id="{43E31E84-4517-4C92-9677-9D113A864131}"/>
              </a:ext>
            </a:extLst>
          </p:cNvPr>
          <p:cNvSpPr>
            <a:spLocks noGrp="1"/>
          </p:cNvSpPr>
          <p:nvPr>
            <p:ph type="body" sz="quarter" idx="14"/>
          </p:nvPr>
        </p:nvSpPr>
        <p:spPr>
          <a:xfrm>
            <a:off x="163362" y="2827892"/>
            <a:ext cx="11765401" cy="1432934"/>
          </a:xfrm>
        </p:spPr>
        <p:txBody>
          <a:bodyPr>
            <a:noAutofit/>
          </a:bodyPr>
          <a:lstStyle/>
          <a:p>
            <a:pPr marL="0" indent="0" algn="just">
              <a:buNone/>
            </a:pPr>
            <a:r>
              <a:rPr lang="en-US" sz="4800" dirty="0" smtClean="0">
                <a:latin typeface="Times New Roman" panose="02020603050405020304" pitchFamily="18" charset="0"/>
                <a:cs typeface="Times New Roman" panose="02020603050405020304" pitchFamily="18" charset="0"/>
              </a:rPr>
              <a:t>	Đ</a:t>
            </a:r>
            <a:r>
              <a:rPr lang="vi-VN" sz="4800" b="0" i="0" dirty="0" smtClean="0">
                <a:solidFill>
                  <a:schemeClr val="tx1"/>
                </a:solidFill>
                <a:effectLst/>
                <a:latin typeface="Times New Roman" panose="02020603050405020304" pitchFamily="18" charset="0"/>
                <a:cs typeface="Times New Roman" panose="02020603050405020304" pitchFamily="18" charset="0"/>
              </a:rPr>
              <a:t>ây </a:t>
            </a:r>
            <a:r>
              <a:rPr lang="vi-VN" sz="4800" b="0" i="0" dirty="0">
                <a:solidFill>
                  <a:schemeClr val="tx1"/>
                </a:solidFill>
                <a:effectLst/>
                <a:latin typeface="Times New Roman" panose="02020603050405020304" pitchFamily="18" charset="0"/>
                <a:cs typeface="Times New Roman" panose="02020603050405020304" pitchFamily="18" charset="0"/>
              </a:rPr>
              <a:t>là đặc trưng điển hình của Chơi – HS hứng thú được tham gia chơi, được trải nghiệm những khoảnh khắc hồi hộp, ngạc nhiên, phấn khích hay vui sướng khi mình vượt qua các thử thách</a:t>
            </a:r>
            <a:r>
              <a:rPr lang="vi-VN" sz="4800" b="0" i="0" dirty="0" smtClean="0">
                <a:solidFill>
                  <a:schemeClr val="tx1"/>
                </a:solidFill>
                <a:effectLst/>
                <a:latin typeface="Times New Roman" panose="02020603050405020304" pitchFamily="18" charset="0"/>
                <a:cs typeface="Times New Roman" panose="02020603050405020304" pitchFamily="18" charset="0"/>
              </a:rPr>
              <a:t>.</a:t>
            </a:r>
            <a:endParaRPr lang="vi-VN" sz="4800" b="0" i="0" dirty="0">
              <a:solidFill>
                <a:schemeClr val="tx1"/>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4753182" y="1692624"/>
            <a:ext cx="2229969" cy="1015663"/>
          </a:xfrm>
          <a:prstGeom prst="rect">
            <a:avLst/>
          </a:prstGeom>
        </p:spPr>
        <p:txBody>
          <a:bodyPr wrap="none">
            <a:spAutoFit/>
          </a:bodyPr>
          <a:lstStyle/>
          <a:p>
            <a:r>
              <a:rPr lang="vi-VN" sz="6000" b="1" dirty="0">
                <a:solidFill>
                  <a:srgbClr val="FF0000"/>
                </a:solidFill>
                <a:latin typeface="+mj-lt"/>
                <a:cs typeface="Calibri" panose="020F0502020204030204" pitchFamily="34" charset="0"/>
              </a:rPr>
              <a:t>Vui vẻ</a:t>
            </a:r>
            <a:endParaRPr lang="en-US" sz="6000" dirty="0">
              <a:latin typeface="+mj-lt"/>
            </a:endParaRPr>
          </a:p>
        </p:txBody>
      </p:sp>
    </p:spTree>
    <p:extLst>
      <p:ext uri="{BB962C8B-B14F-4D97-AF65-F5344CB8AC3E}">
        <p14:creationId xmlns:p14="http://schemas.microsoft.com/office/powerpoint/2010/main" val="6743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2364</Words>
  <Application>Microsoft Office PowerPoint</Application>
  <PresentationFormat>Widescreen</PresentationFormat>
  <Paragraphs>223</Paragraphs>
  <Slides>41</Slides>
  <Notes>18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Yu Gothic Light</vt:lpstr>
      <vt:lpstr>Arial</vt:lpstr>
      <vt:lpstr>Calibri</vt:lpstr>
      <vt:lpstr>Calibri Light</vt:lpstr>
      <vt:lpstr>Droid Serif</vt:lpstr>
      <vt:lpstr>HP001 4 hàng</vt:lpstr>
      <vt:lpstr>Myriad Pro</vt:lpstr>
      <vt:lpstr>Open Sans</vt:lpstr>
      <vt:lpstr>Times New Roman</vt:lpstr>
      <vt:lpstr>Wingdings</vt:lpstr>
      <vt:lpstr>Yu Mincho</vt:lpstr>
      <vt:lpstr>Chủ đề Office</vt:lpstr>
      <vt:lpstr>Office Theme</vt:lpstr>
      <vt:lpstr>PowerPoint Presentation</vt:lpstr>
      <vt:lpstr>PowerPoint Presentation</vt:lpstr>
      <vt:lpstr>Theo thầy/cô, thế nào là Học thông qua Chơi?</vt:lpstr>
      <vt:lpstr>PowerPoint Presentation</vt:lpstr>
      <vt:lpstr>Học thông qua Chơi  có những đặc điểm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Phân tích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loại hình  Học thông qua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tắc và các phương pháp/ kĩ thuật áp dụng HTQC</vt:lpstr>
      <vt:lpstr>PowerPoint Presentation</vt:lpstr>
      <vt:lpstr>PowerPoint Presentation</vt:lpstr>
      <vt:lpstr>PowerPoint Presentation</vt:lpstr>
      <vt:lpstr>CÁC PHƯƠNG PHÁP/KĨ THUẬT ÁP DỤNG  HỌC THÔNG QUA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Cam Ly Trịnh</dc:creator>
  <cp:lastModifiedBy>Admin</cp:lastModifiedBy>
  <cp:revision>87</cp:revision>
  <dcterms:created xsi:type="dcterms:W3CDTF">2022-03-31T06:16:25Z</dcterms:created>
  <dcterms:modified xsi:type="dcterms:W3CDTF">2022-04-22T10:19:53Z</dcterms:modified>
</cp:coreProperties>
</file>